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6baeae0660ed4339" Type="http://schemas.microsoft.com/office/2006/relationships/ui/extensibility" Target="customUI/customUI.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60" r:id="rId3"/>
    <p:sldId id="259" r:id="rId4"/>
    <p:sldId id="262" r:id="rId5"/>
    <p:sldId id="263" r:id="rId6"/>
    <p:sldId id="264" r:id="rId7"/>
    <p:sldId id="265" r:id="rId8"/>
    <p:sldId id="266" r:id="rId9"/>
    <p:sldId id="268" r:id="rId10"/>
    <p:sldId id="267" r:id="rId11"/>
    <p:sldId id="269" r:id="rId12"/>
    <p:sldId id="270" r:id="rId13"/>
    <p:sldId id="271" r:id="rId14"/>
    <p:sldId id="272" r:id="rId15"/>
    <p:sldId id="274" r:id="rId16"/>
    <p:sldId id="273" r:id="rId17"/>
    <p:sldId id="277" r:id="rId18"/>
    <p:sldId id="275" r:id="rId19"/>
    <p:sldId id="278" r:id="rId20"/>
    <p:sldId id="276" r:id="rId2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Verdana" pitchFamily="34" charset="0"/>
        <a:ea typeface="MS PGothic" pitchFamily="34" charset="-128"/>
        <a:cs typeface="Arial" pitchFamily="34" charset="0"/>
      </a:defRPr>
    </a:lvl1pPr>
    <a:lvl2pPr marL="457200" algn="l" defTabSz="457200" rtl="0" fontAlgn="base">
      <a:spcBef>
        <a:spcPct val="0"/>
      </a:spcBef>
      <a:spcAft>
        <a:spcPct val="0"/>
      </a:spcAft>
      <a:defRPr kern="1200">
        <a:solidFill>
          <a:schemeClr val="tx1"/>
        </a:solidFill>
        <a:latin typeface="Verdana" pitchFamily="34" charset="0"/>
        <a:ea typeface="MS PGothic" pitchFamily="34" charset="-128"/>
        <a:cs typeface="Arial" pitchFamily="34" charset="0"/>
      </a:defRPr>
    </a:lvl2pPr>
    <a:lvl3pPr marL="914400" algn="l" defTabSz="457200" rtl="0" fontAlgn="base">
      <a:spcBef>
        <a:spcPct val="0"/>
      </a:spcBef>
      <a:spcAft>
        <a:spcPct val="0"/>
      </a:spcAft>
      <a:defRPr kern="1200">
        <a:solidFill>
          <a:schemeClr val="tx1"/>
        </a:solidFill>
        <a:latin typeface="Verdana" pitchFamily="34" charset="0"/>
        <a:ea typeface="MS PGothic" pitchFamily="34" charset="-128"/>
        <a:cs typeface="Arial" pitchFamily="34" charset="0"/>
      </a:defRPr>
    </a:lvl3pPr>
    <a:lvl4pPr marL="1371600" algn="l" defTabSz="457200" rtl="0" fontAlgn="base">
      <a:spcBef>
        <a:spcPct val="0"/>
      </a:spcBef>
      <a:spcAft>
        <a:spcPct val="0"/>
      </a:spcAft>
      <a:defRPr kern="1200">
        <a:solidFill>
          <a:schemeClr val="tx1"/>
        </a:solidFill>
        <a:latin typeface="Verdana" pitchFamily="34" charset="0"/>
        <a:ea typeface="MS PGothic" pitchFamily="34" charset="-128"/>
        <a:cs typeface="Arial" pitchFamily="34" charset="0"/>
      </a:defRPr>
    </a:lvl4pPr>
    <a:lvl5pPr marL="1828800" algn="l" defTabSz="457200" rtl="0" fontAlgn="base">
      <a:spcBef>
        <a:spcPct val="0"/>
      </a:spcBef>
      <a:spcAft>
        <a:spcPct val="0"/>
      </a:spcAft>
      <a:defRPr kern="1200">
        <a:solidFill>
          <a:schemeClr val="tx1"/>
        </a:solidFill>
        <a:latin typeface="Verdana" pitchFamily="34" charset="0"/>
        <a:ea typeface="MS PGothic" pitchFamily="34" charset="-128"/>
        <a:cs typeface="Arial" pitchFamily="34" charset="0"/>
      </a:defRPr>
    </a:lvl5pPr>
    <a:lvl6pPr marL="2286000" algn="l" defTabSz="914400" rtl="0" eaLnBrk="1" latinLnBrk="0" hangingPunct="1">
      <a:defRPr kern="1200">
        <a:solidFill>
          <a:schemeClr val="tx1"/>
        </a:solidFill>
        <a:latin typeface="Verdana" pitchFamily="34" charset="0"/>
        <a:ea typeface="MS PGothic" pitchFamily="34" charset="-128"/>
        <a:cs typeface="Arial" pitchFamily="34" charset="0"/>
      </a:defRPr>
    </a:lvl6pPr>
    <a:lvl7pPr marL="2743200" algn="l" defTabSz="914400" rtl="0" eaLnBrk="1" latinLnBrk="0" hangingPunct="1">
      <a:defRPr kern="1200">
        <a:solidFill>
          <a:schemeClr val="tx1"/>
        </a:solidFill>
        <a:latin typeface="Verdana" pitchFamily="34" charset="0"/>
        <a:ea typeface="MS PGothic" pitchFamily="34" charset="-128"/>
        <a:cs typeface="Arial" pitchFamily="34" charset="0"/>
      </a:defRPr>
    </a:lvl7pPr>
    <a:lvl8pPr marL="3200400" algn="l" defTabSz="914400" rtl="0" eaLnBrk="1" latinLnBrk="0" hangingPunct="1">
      <a:defRPr kern="1200">
        <a:solidFill>
          <a:schemeClr val="tx1"/>
        </a:solidFill>
        <a:latin typeface="Verdana" pitchFamily="34" charset="0"/>
        <a:ea typeface="MS PGothic" pitchFamily="34" charset="-128"/>
        <a:cs typeface="Arial" pitchFamily="34" charset="0"/>
      </a:defRPr>
    </a:lvl8pPr>
    <a:lvl9pPr marL="3657600" algn="l" defTabSz="914400" rtl="0" eaLnBrk="1" latinLnBrk="0" hangingPunct="1">
      <a:defRPr kern="1200">
        <a:solidFill>
          <a:schemeClr val="tx1"/>
        </a:solidFill>
        <a:latin typeface="Verdana" pitchFamily="34" charset="0"/>
        <a:ea typeface="MS PGothic" pitchFamily="34" charset="-128"/>
        <a:cs typeface="Arial" pitchFamily="34" charset="0"/>
      </a:defRPr>
    </a:lvl9pPr>
  </p:defaultTextStyle>
  <p:extLst>
    <p:ext uri="{EFAFB233-063F-42B5-8137-9DF3F51BA10A}">
      <p15:sldGuideLst xmlns:p15="http://schemas.microsoft.com/office/powerpoint/2012/main">
        <p15:guide id="1" orient="horz">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BDD9"/>
    <a:srgbClr val="5B4576"/>
    <a:srgbClr val="B0DBC8"/>
    <a:srgbClr val="5B1D76"/>
    <a:srgbClr val="F2F2F2"/>
    <a:srgbClr val="0E0520"/>
    <a:srgbClr val="3F3052"/>
    <a:srgbClr val="543F6D"/>
    <a:srgbClr val="005482"/>
    <a:srgbClr val="4061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F99430-7762-4D0D-85E7-EF05DD0C77B6}" v="133" dt="2023-10-26T05:50:03.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4577" autoAdjust="0"/>
  </p:normalViewPr>
  <p:slideViewPr>
    <p:cSldViewPr snapToGrid="0" snapToObjects="1" showGuides="1">
      <p:cViewPr varScale="1">
        <p:scale>
          <a:sx n="86" d="100"/>
          <a:sy n="86" d="100"/>
        </p:scale>
        <p:origin x="1264" y="51"/>
      </p:cViewPr>
      <p:guideLst>
        <p:guide orient="horz"/>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showGuides="1">
      <p:cViewPr varScale="1">
        <p:scale>
          <a:sx n="93" d="100"/>
          <a:sy n="93" d="100"/>
        </p:scale>
        <p:origin x="-360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oit Couraud" userId="930cebf6-1fb6-41fa-849f-df8d94a80974" providerId="ADAL" clId="{C8F99430-7762-4D0D-85E7-EF05DD0C77B6}"/>
    <pc:docChg chg="undo redo custSel addSld delSld modSld sldOrd">
      <pc:chgData name="Benoit Couraud" userId="930cebf6-1fb6-41fa-849f-df8d94a80974" providerId="ADAL" clId="{C8F99430-7762-4D0D-85E7-EF05DD0C77B6}" dt="2023-10-26T13:50:31.060" v="3621" actId="14100"/>
      <pc:docMkLst>
        <pc:docMk/>
      </pc:docMkLst>
      <pc:sldChg chg="modSp mod">
        <pc:chgData name="Benoit Couraud" userId="930cebf6-1fb6-41fa-849f-df8d94a80974" providerId="ADAL" clId="{C8F99430-7762-4D0D-85E7-EF05DD0C77B6}" dt="2023-10-26T13:50:31.060" v="3621" actId="14100"/>
        <pc:sldMkLst>
          <pc:docMk/>
          <pc:sldMk cId="0" sldId="256"/>
        </pc:sldMkLst>
        <pc:spChg chg="mod">
          <ac:chgData name="Benoit Couraud" userId="930cebf6-1fb6-41fa-849f-df8d94a80974" providerId="ADAL" clId="{C8F99430-7762-4D0D-85E7-EF05DD0C77B6}" dt="2023-10-25T20:11:56.765" v="158" actId="20577"/>
          <ac:spMkLst>
            <pc:docMk/>
            <pc:sldMk cId="0" sldId="256"/>
            <ac:spMk id="4" creationId="{00000000-0000-0000-0000-000000000000}"/>
          </ac:spMkLst>
        </pc:spChg>
        <pc:spChg chg="mod">
          <ac:chgData name="Benoit Couraud" userId="930cebf6-1fb6-41fa-849f-df8d94a80974" providerId="ADAL" clId="{C8F99430-7762-4D0D-85E7-EF05DD0C77B6}" dt="2023-10-26T13:50:31.060" v="3621" actId="14100"/>
          <ac:spMkLst>
            <pc:docMk/>
            <pc:sldMk cId="0" sldId="256"/>
            <ac:spMk id="5124" creationId="{00000000-0000-0000-0000-000000000000}"/>
          </ac:spMkLst>
        </pc:spChg>
        <pc:spChg chg="mod">
          <ac:chgData name="Benoit Couraud" userId="930cebf6-1fb6-41fa-849f-df8d94a80974" providerId="ADAL" clId="{C8F99430-7762-4D0D-85E7-EF05DD0C77B6}" dt="2023-10-26T05:35:08.324" v="3314" actId="20577"/>
          <ac:spMkLst>
            <pc:docMk/>
            <pc:sldMk cId="0" sldId="256"/>
            <ac:spMk id="5125" creationId="{00000000-0000-0000-0000-000000000000}"/>
          </ac:spMkLst>
        </pc:spChg>
        <pc:spChg chg="mod">
          <ac:chgData name="Benoit Couraud" userId="930cebf6-1fb6-41fa-849f-df8d94a80974" providerId="ADAL" clId="{C8F99430-7762-4D0D-85E7-EF05DD0C77B6}" dt="2023-10-25T20:13:26.677" v="234" actId="6549"/>
          <ac:spMkLst>
            <pc:docMk/>
            <pc:sldMk cId="0" sldId="256"/>
            <ac:spMk id="5126" creationId="{00000000-0000-0000-0000-000000000000}"/>
          </ac:spMkLst>
        </pc:spChg>
      </pc:sldChg>
      <pc:sldChg chg="delSp modSp mod ord">
        <pc:chgData name="Benoit Couraud" userId="930cebf6-1fb6-41fa-849f-df8d94a80974" providerId="ADAL" clId="{C8F99430-7762-4D0D-85E7-EF05DD0C77B6}" dt="2023-10-25T21:40:49.856" v="676" actId="20577"/>
        <pc:sldMkLst>
          <pc:docMk/>
          <pc:sldMk cId="0" sldId="259"/>
        </pc:sldMkLst>
        <pc:spChg chg="mod">
          <ac:chgData name="Benoit Couraud" userId="930cebf6-1fb6-41fa-849f-df8d94a80974" providerId="ADAL" clId="{C8F99430-7762-4D0D-85E7-EF05DD0C77B6}" dt="2023-10-25T21:40:49.856" v="676" actId="20577"/>
          <ac:spMkLst>
            <pc:docMk/>
            <pc:sldMk cId="0" sldId="259"/>
            <ac:spMk id="6146" creationId="{00000000-0000-0000-0000-000000000000}"/>
          </ac:spMkLst>
        </pc:spChg>
        <pc:spChg chg="del">
          <ac:chgData name="Benoit Couraud" userId="930cebf6-1fb6-41fa-849f-df8d94a80974" providerId="ADAL" clId="{C8F99430-7762-4D0D-85E7-EF05DD0C77B6}" dt="2023-10-25T21:39:03.634" v="604" actId="478"/>
          <ac:spMkLst>
            <pc:docMk/>
            <pc:sldMk cId="0" sldId="259"/>
            <ac:spMk id="6147" creationId="{00000000-0000-0000-0000-000000000000}"/>
          </ac:spMkLst>
        </pc:spChg>
      </pc:sldChg>
      <pc:sldChg chg="addSp modSp mod ord">
        <pc:chgData name="Benoit Couraud" userId="930cebf6-1fb6-41fa-849f-df8d94a80974" providerId="ADAL" clId="{C8F99430-7762-4D0D-85E7-EF05DD0C77B6}" dt="2023-10-26T05:36:39.305" v="3331" actId="20577"/>
        <pc:sldMkLst>
          <pc:docMk/>
          <pc:sldMk cId="2397508114" sldId="260"/>
        </pc:sldMkLst>
        <pc:spChg chg="mod">
          <ac:chgData name="Benoit Couraud" userId="930cebf6-1fb6-41fa-849f-df8d94a80974" providerId="ADAL" clId="{C8F99430-7762-4D0D-85E7-EF05DD0C77B6}" dt="2023-10-26T05:36:39.305" v="3331" actId="20577"/>
          <ac:spMkLst>
            <pc:docMk/>
            <pc:sldMk cId="2397508114" sldId="260"/>
            <ac:spMk id="3" creationId="{0D781766-88E6-4AAA-A9A6-C7FFD490FCA7}"/>
          </ac:spMkLst>
        </pc:spChg>
        <pc:graphicFrameChg chg="add mod">
          <ac:chgData name="Benoit Couraud" userId="930cebf6-1fb6-41fa-849f-df8d94a80974" providerId="ADAL" clId="{C8F99430-7762-4D0D-85E7-EF05DD0C77B6}" dt="2023-10-26T05:36:15.956" v="3330" actId="207"/>
          <ac:graphicFrameMkLst>
            <pc:docMk/>
            <pc:sldMk cId="2397508114" sldId="260"/>
            <ac:graphicFrameMk id="6" creationId="{88DF287B-A86A-D0D1-55E7-978DB64E7559}"/>
          </ac:graphicFrameMkLst>
        </pc:graphicFrameChg>
      </pc:sldChg>
      <pc:sldChg chg="addSp delSp modSp new del mod">
        <pc:chgData name="Benoit Couraud" userId="930cebf6-1fb6-41fa-849f-df8d94a80974" providerId="ADAL" clId="{C8F99430-7762-4D0D-85E7-EF05DD0C77B6}" dt="2023-10-25T21:52:48.481" v="820" actId="47"/>
        <pc:sldMkLst>
          <pc:docMk/>
          <pc:sldMk cId="2631532985" sldId="261"/>
        </pc:sldMkLst>
        <pc:spChg chg="mod">
          <ac:chgData name="Benoit Couraud" userId="930cebf6-1fb6-41fa-849f-df8d94a80974" providerId="ADAL" clId="{C8F99430-7762-4D0D-85E7-EF05DD0C77B6}" dt="2023-10-25T21:41:16.349" v="690" actId="20577"/>
          <ac:spMkLst>
            <pc:docMk/>
            <pc:sldMk cId="2631532985" sldId="261"/>
            <ac:spMk id="2" creationId="{59629302-F929-EF5F-EB36-CAA73D1A3563}"/>
          </ac:spMkLst>
        </pc:spChg>
        <pc:spChg chg="del">
          <ac:chgData name="Benoit Couraud" userId="930cebf6-1fb6-41fa-849f-df8d94a80974" providerId="ADAL" clId="{C8F99430-7762-4D0D-85E7-EF05DD0C77B6}" dt="2023-10-25T21:36:33.933" v="597" actId="478"/>
          <ac:spMkLst>
            <pc:docMk/>
            <pc:sldMk cId="2631532985" sldId="261"/>
            <ac:spMk id="3" creationId="{33345B7A-7385-81C0-EC02-7F5B469364C6}"/>
          </ac:spMkLst>
        </pc:spChg>
        <pc:spChg chg="add mod">
          <ac:chgData name="Benoit Couraud" userId="930cebf6-1fb6-41fa-849f-df8d94a80974" providerId="ADAL" clId="{C8F99430-7762-4D0D-85E7-EF05DD0C77B6}" dt="2023-10-25T21:41:06.421" v="678" actId="1076"/>
          <ac:spMkLst>
            <pc:docMk/>
            <pc:sldMk cId="2631532985" sldId="261"/>
            <ac:spMk id="16" creationId="{C5A6A8F9-88D0-E229-B993-E2FA3C8F95DB}"/>
          </ac:spMkLst>
        </pc:spChg>
        <pc:spChg chg="add mod">
          <ac:chgData name="Benoit Couraud" userId="930cebf6-1fb6-41fa-849f-df8d94a80974" providerId="ADAL" clId="{C8F99430-7762-4D0D-85E7-EF05DD0C77B6}" dt="2023-10-25T21:36:41.087" v="599" actId="1076"/>
          <ac:spMkLst>
            <pc:docMk/>
            <pc:sldMk cId="2631532985" sldId="261"/>
            <ac:spMk id="17" creationId="{5E6FDFFB-2BBC-A5B8-47F7-A6CCC94129C9}"/>
          </ac:spMkLst>
        </pc:spChg>
        <pc:spChg chg="add mod">
          <ac:chgData name="Benoit Couraud" userId="930cebf6-1fb6-41fa-849f-df8d94a80974" providerId="ADAL" clId="{C8F99430-7762-4D0D-85E7-EF05DD0C77B6}" dt="2023-10-25T21:36:41.087" v="599" actId="1076"/>
          <ac:spMkLst>
            <pc:docMk/>
            <pc:sldMk cId="2631532985" sldId="261"/>
            <ac:spMk id="18" creationId="{3784D0F3-65B8-AF9E-EC8A-FC8EE7E0AEE3}"/>
          </ac:spMkLst>
        </pc:spChg>
        <pc:grpChg chg="add mod">
          <ac:chgData name="Benoit Couraud" userId="930cebf6-1fb6-41fa-849f-df8d94a80974" providerId="ADAL" clId="{C8F99430-7762-4D0D-85E7-EF05DD0C77B6}" dt="2023-10-25T21:36:41.087" v="599" actId="1076"/>
          <ac:grpSpMkLst>
            <pc:docMk/>
            <pc:sldMk cId="2631532985" sldId="261"/>
            <ac:grpSpMk id="5" creationId="{D4F0CBD9-DE04-00BB-59A9-CBB62BA10861}"/>
          </ac:grpSpMkLst>
        </pc:grpChg>
        <pc:picChg chg="add mod">
          <ac:chgData name="Benoit Couraud" userId="930cebf6-1fb6-41fa-849f-df8d94a80974" providerId="ADAL" clId="{C8F99430-7762-4D0D-85E7-EF05DD0C77B6}" dt="2023-10-25T21:36:41.087" v="599" actId="1076"/>
          <ac:picMkLst>
            <pc:docMk/>
            <pc:sldMk cId="2631532985" sldId="261"/>
            <ac:picMk id="4" creationId="{1FF1BCC9-BFE1-7B9A-A065-974BE073E1D0}"/>
          </ac:picMkLst>
        </pc:picChg>
        <pc:picChg chg="mod">
          <ac:chgData name="Benoit Couraud" userId="930cebf6-1fb6-41fa-849f-df8d94a80974" providerId="ADAL" clId="{C8F99430-7762-4D0D-85E7-EF05DD0C77B6}" dt="2023-10-25T21:36:37.470" v="598"/>
          <ac:picMkLst>
            <pc:docMk/>
            <pc:sldMk cId="2631532985" sldId="261"/>
            <ac:picMk id="6" creationId="{CB8C43DC-E8A9-8F17-C05D-CA08E7812FDD}"/>
          </ac:picMkLst>
        </pc:picChg>
        <pc:picChg chg="mod">
          <ac:chgData name="Benoit Couraud" userId="930cebf6-1fb6-41fa-849f-df8d94a80974" providerId="ADAL" clId="{C8F99430-7762-4D0D-85E7-EF05DD0C77B6}" dt="2023-10-25T21:36:37.470" v="598"/>
          <ac:picMkLst>
            <pc:docMk/>
            <pc:sldMk cId="2631532985" sldId="261"/>
            <ac:picMk id="7" creationId="{FA1FDAB1-A52D-A86E-E122-731BB424A985}"/>
          </ac:picMkLst>
        </pc:picChg>
        <pc:picChg chg="mod">
          <ac:chgData name="Benoit Couraud" userId="930cebf6-1fb6-41fa-849f-df8d94a80974" providerId="ADAL" clId="{C8F99430-7762-4D0D-85E7-EF05DD0C77B6}" dt="2023-10-25T21:36:37.470" v="598"/>
          <ac:picMkLst>
            <pc:docMk/>
            <pc:sldMk cId="2631532985" sldId="261"/>
            <ac:picMk id="8" creationId="{0197C4D6-C28F-3CEC-986A-03C9B9BC6482}"/>
          </ac:picMkLst>
        </pc:picChg>
        <pc:picChg chg="mod">
          <ac:chgData name="Benoit Couraud" userId="930cebf6-1fb6-41fa-849f-df8d94a80974" providerId="ADAL" clId="{C8F99430-7762-4D0D-85E7-EF05DD0C77B6}" dt="2023-10-25T21:36:37.470" v="598"/>
          <ac:picMkLst>
            <pc:docMk/>
            <pc:sldMk cId="2631532985" sldId="261"/>
            <ac:picMk id="9" creationId="{FB2ABF60-F5A8-0F68-B17C-174422338721}"/>
          </ac:picMkLst>
        </pc:picChg>
        <pc:picChg chg="mod">
          <ac:chgData name="Benoit Couraud" userId="930cebf6-1fb6-41fa-849f-df8d94a80974" providerId="ADAL" clId="{C8F99430-7762-4D0D-85E7-EF05DD0C77B6}" dt="2023-10-25T21:36:37.470" v="598"/>
          <ac:picMkLst>
            <pc:docMk/>
            <pc:sldMk cId="2631532985" sldId="261"/>
            <ac:picMk id="10" creationId="{B406C030-DA87-A69A-5279-F2E1D8D8C3A2}"/>
          </ac:picMkLst>
        </pc:picChg>
        <pc:picChg chg="mod">
          <ac:chgData name="Benoit Couraud" userId="930cebf6-1fb6-41fa-849f-df8d94a80974" providerId="ADAL" clId="{C8F99430-7762-4D0D-85E7-EF05DD0C77B6}" dt="2023-10-25T21:36:37.470" v="598"/>
          <ac:picMkLst>
            <pc:docMk/>
            <pc:sldMk cId="2631532985" sldId="261"/>
            <ac:picMk id="11" creationId="{CFA09B98-2A45-DF1F-F85D-7A6BBB1D923D}"/>
          </ac:picMkLst>
        </pc:picChg>
        <pc:picChg chg="mod">
          <ac:chgData name="Benoit Couraud" userId="930cebf6-1fb6-41fa-849f-df8d94a80974" providerId="ADAL" clId="{C8F99430-7762-4D0D-85E7-EF05DD0C77B6}" dt="2023-10-25T21:36:37.470" v="598"/>
          <ac:picMkLst>
            <pc:docMk/>
            <pc:sldMk cId="2631532985" sldId="261"/>
            <ac:picMk id="12" creationId="{FE2C5D17-3836-A958-2D4C-8DE4412DDB29}"/>
          </ac:picMkLst>
        </pc:picChg>
        <pc:picChg chg="mod">
          <ac:chgData name="Benoit Couraud" userId="930cebf6-1fb6-41fa-849f-df8d94a80974" providerId="ADAL" clId="{C8F99430-7762-4D0D-85E7-EF05DD0C77B6}" dt="2023-10-25T21:36:37.470" v="598"/>
          <ac:picMkLst>
            <pc:docMk/>
            <pc:sldMk cId="2631532985" sldId="261"/>
            <ac:picMk id="13" creationId="{55399D68-4E77-F501-B73D-5D1C002192C4}"/>
          </ac:picMkLst>
        </pc:picChg>
        <pc:picChg chg="mod">
          <ac:chgData name="Benoit Couraud" userId="930cebf6-1fb6-41fa-849f-df8d94a80974" providerId="ADAL" clId="{C8F99430-7762-4D0D-85E7-EF05DD0C77B6}" dt="2023-10-25T21:36:37.470" v="598"/>
          <ac:picMkLst>
            <pc:docMk/>
            <pc:sldMk cId="2631532985" sldId="261"/>
            <ac:picMk id="14" creationId="{715429AA-66ED-8AD8-F97F-7B39FF8B9678}"/>
          </ac:picMkLst>
        </pc:picChg>
        <pc:picChg chg="mod">
          <ac:chgData name="Benoit Couraud" userId="930cebf6-1fb6-41fa-849f-df8d94a80974" providerId="ADAL" clId="{C8F99430-7762-4D0D-85E7-EF05DD0C77B6}" dt="2023-10-25T21:36:37.470" v="598"/>
          <ac:picMkLst>
            <pc:docMk/>
            <pc:sldMk cId="2631532985" sldId="261"/>
            <ac:picMk id="15" creationId="{820ADFE2-29F1-9BB0-7F88-0F279B677441}"/>
          </ac:picMkLst>
        </pc:picChg>
      </pc:sldChg>
      <pc:sldChg chg="addSp delSp modSp add mod">
        <pc:chgData name="Benoit Couraud" userId="930cebf6-1fb6-41fa-849f-df8d94a80974" providerId="ADAL" clId="{C8F99430-7762-4D0D-85E7-EF05DD0C77B6}" dt="2023-10-25T21:51:45.416" v="819" actId="5793"/>
        <pc:sldMkLst>
          <pc:docMk/>
          <pc:sldMk cId="228914931" sldId="262"/>
        </pc:sldMkLst>
        <pc:spChg chg="mod">
          <ac:chgData name="Benoit Couraud" userId="930cebf6-1fb6-41fa-849f-df8d94a80974" providerId="ADAL" clId="{C8F99430-7762-4D0D-85E7-EF05DD0C77B6}" dt="2023-10-25T21:51:45.416" v="819" actId="5793"/>
          <ac:spMkLst>
            <pc:docMk/>
            <pc:sldMk cId="228914931" sldId="262"/>
            <ac:spMk id="2" creationId="{16D44176-5504-4304-932D-C63173470916}"/>
          </ac:spMkLst>
        </pc:spChg>
        <pc:spChg chg="mod">
          <ac:chgData name="Benoit Couraud" userId="930cebf6-1fb6-41fa-849f-df8d94a80974" providerId="ADAL" clId="{C8F99430-7762-4D0D-85E7-EF05DD0C77B6}" dt="2023-10-25T21:45:53.358" v="712" actId="5793"/>
          <ac:spMkLst>
            <pc:docMk/>
            <pc:sldMk cId="228914931" sldId="262"/>
            <ac:spMk id="3" creationId="{0D781766-88E6-4AAA-A9A6-C7FFD490FCA7}"/>
          </ac:spMkLst>
        </pc:spChg>
        <pc:spChg chg="add mod">
          <ac:chgData name="Benoit Couraud" userId="930cebf6-1fb6-41fa-849f-df8d94a80974" providerId="ADAL" clId="{C8F99430-7762-4D0D-85E7-EF05DD0C77B6}" dt="2023-10-25T21:46:42.645" v="721" actId="12788"/>
          <ac:spMkLst>
            <pc:docMk/>
            <pc:sldMk cId="228914931" sldId="262"/>
            <ac:spMk id="16" creationId="{5D75964E-5B4D-5F96-8CD7-CF3846062F4C}"/>
          </ac:spMkLst>
        </pc:spChg>
        <pc:spChg chg="add mod">
          <ac:chgData name="Benoit Couraud" userId="930cebf6-1fb6-41fa-849f-df8d94a80974" providerId="ADAL" clId="{C8F99430-7762-4D0D-85E7-EF05DD0C77B6}" dt="2023-10-25T21:46:42.645" v="721" actId="12788"/>
          <ac:spMkLst>
            <pc:docMk/>
            <pc:sldMk cId="228914931" sldId="262"/>
            <ac:spMk id="17" creationId="{EA1667DE-B092-B161-DE08-E166BF568091}"/>
          </ac:spMkLst>
        </pc:spChg>
        <pc:spChg chg="add mod">
          <ac:chgData name="Benoit Couraud" userId="930cebf6-1fb6-41fa-849f-df8d94a80974" providerId="ADAL" clId="{C8F99430-7762-4D0D-85E7-EF05DD0C77B6}" dt="2023-10-25T21:48:22.379" v="805" actId="1076"/>
          <ac:spMkLst>
            <pc:docMk/>
            <pc:sldMk cId="228914931" sldId="262"/>
            <ac:spMk id="19" creationId="{64C07AF9-9A73-7526-BDA4-964C924DFD63}"/>
          </ac:spMkLst>
        </pc:spChg>
        <pc:grpChg chg="add mod">
          <ac:chgData name="Benoit Couraud" userId="930cebf6-1fb6-41fa-849f-df8d94a80974" providerId="ADAL" clId="{C8F99430-7762-4D0D-85E7-EF05DD0C77B6}" dt="2023-10-25T21:46:42.645" v="721" actId="12788"/>
          <ac:grpSpMkLst>
            <pc:docMk/>
            <pc:sldMk cId="228914931" sldId="262"/>
            <ac:grpSpMk id="4" creationId="{47F0E2FE-7CD3-B74C-2CAC-03D0AACC8232}"/>
          </ac:grpSpMkLst>
        </pc:grpChg>
        <pc:graphicFrameChg chg="del">
          <ac:chgData name="Benoit Couraud" userId="930cebf6-1fb6-41fa-849f-df8d94a80974" providerId="ADAL" clId="{C8F99430-7762-4D0D-85E7-EF05DD0C77B6}" dt="2023-10-25T21:43:17.531" v="696" actId="478"/>
          <ac:graphicFrameMkLst>
            <pc:docMk/>
            <pc:sldMk cId="228914931" sldId="262"/>
            <ac:graphicFrameMk id="6" creationId="{88DF287B-A86A-D0D1-55E7-978DB64E7559}"/>
          </ac:graphicFrameMkLst>
        </pc:graphicFrameChg>
        <pc:picChg chg="mod">
          <ac:chgData name="Benoit Couraud" userId="930cebf6-1fb6-41fa-849f-df8d94a80974" providerId="ADAL" clId="{C8F99430-7762-4D0D-85E7-EF05DD0C77B6}" dt="2023-10-25T21:43:49.995" v="697"/>
          <ac:picMkLst>
            <pc:docMk/>
            <pc:sldMk cId="228914931" sldId="262"/>
            <ac:picMk id="5" creationId="{BD6A3AF1-0663-0599-9D94-ADBA8CC5B2DC}"/>
          </ac:picMkLst>
        </pc:picChg>
        <pc:picChg chg="mod">
          <ac:chgData name="Benoit Couraud" userId="930cebf6-1fb6-41fa-849f-df8d94a80974" providerId="ADAL" clId="{C8F99430-7762-4D0D-85E7-EF05DD0C77B6}" dt="2023-10-25T21:43:49.995" v="697"/>
          <ac:picMkLst>
            <pc:docMk/>
            <pc:sldMk cId="228914931" sldId="262"/>
            <ac:picMk id="7" creationId="{6EF7A725-70D2-31C0-6447-9F31EEA71EEF}"/>
          </ac:picMkLst>
        </pc:picChg>
        <pc:picChg chg="mod">
          <ac:chgData name="Benoit Couraud" userId="930cebf6-1fb6-41fa-849f-df8d94a80974" providerId="ADAL" clId="{C8F99430-7762-4D0D-85E7-EF05DD0C77B6}" dt="2023-10-25T21:43:49.995" v="697"/>
          <ac:picMkLst>
            <pc:docMk/>
            <pc:sldMk cId="228914931" sldId="262"/>
            <ac:picMk id="8" creationId="{18C364E4-E111-BAAC-D779-22E4E1274253}"/>
          </ac:picMkLst>
        </pc:picChg>
        <pc:picChg chg="mod">
          <ac:chgData name="Benoit Couraud" userId="930cebf6-1fb6-41fa-849f-df8d94a80974" providerId="ADAL" clId="{C8F99430-7762-4D0D-85E7-EF05DD0C77B6}" dt="2023-10-25T21:43:49.995" v="697"/>
          <ac:picMkLst>
            <pc:docMk/>
            <pc:sldMk cId="228914931" sldId="262"/>
            <ac:picMk id="9" creationId="{2141CE0D-A302-D65B-E861-EB6633B00879}"/>
          </ac:picMkLst>
        </pc:picChg>
        <pc:picChg chg="mod">
          <ac:chgData name="Benoit Couraud" userId="930cebf6-1fb6-41fa-849f-df8d94a80974" providerId="ADAL" clId="{C8F99430-7762-4D0D-85E7-EF05DD0C77B6}" dt="2023-10-25T21:43:49.995" v="697"/>
          <ac:picMkLst>
            <pc:docMk/>
            <pc:sldMk cId="228914931" sldId="262"/>
            <ac:picMk id="10" creationId="{F38625B9-27A5-1000-E05B-1B0516B0C874}"/>
          </ac:picMkLst>
        </pc:picChg>
        <pc:picChg chg="mod">
          <ac:chgData name="Benoit Couraud" userId="930cebf6-1fb6-41fa-849f-df8d94a80974" providerId="ADAL" clId="{C8F99430-7762-4D0D-85E7-EF05DD0C77B6}" dt="2023-10-25T21:43:49.995" v="697"/>
          <ac:picMkLst>
            <pc:docMk/>
            <pc:sldMk cId="228914931" sldId="262"/>
            <ac:picMk id="11" creationId="{7A1008B2-E520-7D3C-F44C-01507394E5D0}"/>
          </ac:picMkLst>
        </pc:picChg>
        <pc:picChg chg="mod">
          <ac:chgData name="Benoit Couraud" userId="930cebf6-1fb6-41fa-849f-df8d94a80974" providerId="ADAL" clId="{C8F99430-7762-4D0D-85E7-EF05DD0C77B6}" dt="2023-10-25T21:43:49.995" v="697"/>
          <ac:picMkLst>
            <pc:docMk/>
            <pc:sldMk cId="228914931" sldId="262"/>
            <ac:picMk id="12" creationId="{935AEF6F-D944-C496-725B-8336F86333AA}"/>
          </ac:picMkLst>
        </pc:picChg>
        <pc:picChg chg="mod">
          <ac:chgData name="Benoit Couraud" userId="930cebf6-1fb6-41fa-849f-df8d94a80974" providerId="ADAL" clId="{C8F99430-7762-4D0D-85E7-EF05DD0C77B6}" dt="2023-10-25T21:43:49.995" v="697"/>
          <ac:picMkLst>
            <pc:docMk/>
            <pc:sldMk cId="228914931" sldId="262"/>
            <ac:picMk id="13" creationId="{4EBE5B6B-053A-B144-39E9-138915D388D5}"/>
          </ac:picMkLst>
        </pc:picChg>
        <pc:picChg chg="mod">
          <ac:chgData name="Benoit Couraud" userId="930cebf6-1fb6-41fa-849f-df8d94a80974" providerId="ADAL" clId="{C8F99430-7762-4D0D-85E7-EF05DD0C77B6}" dt="2023-10-25T21:43:49.995" v="697"/>
          <ac:picMkLst>
            <pc:docMk/>
            <pc:sldMk cId="228914931" sldId="262"/>
            <ac:picMk id="14" creationId="{D3D00091-BDDD-B883-1BB7-70D9DD90FE24}"/>
          </ac:picMkLst>
        </pc:picChg>
        <pc:picChg chg="mod">
          <ac:chgData name="Benoit Couraud" userId="930cebf6-1fb6-41fa-849f-df8d94a80974" providerId="ADAL" clId="{C8F99430-7762-4D0D-85E7-EF05DD0C77B6}" dt="2023-10-25T21:43:49.995" v="697"/>
          <ac:picMkLst>
            <pc:docMk/>
            <pc:sldMk cId="228914931" sldId="262"/>
            <ac:picMk id="15" creationId="{22BA2720-84FD-DA88-5F0E-5E20224B13A3}"/>
          </ac:picMkLst>
        </pc:picChg>
        <pc:picChg chg="add mod">
          <ac:chgData name="Benoit Couraud" userId="930cebf6-1fb6-41fa-849f-df8d94a80974" providerId="ADAL" clId="{C8F99430-7762-4D0D-85E7-EF05DD0C77B6}" dt="2023-10-25T21:48:22.379" v="805" actId="1076"/>
          <ac:picMkLst>
            <pc:docMk/>
            <pc:sldMk cId="228914931" sldId="262"/>
            <ac:picMk id="18" creationId="{82F27E96-ABA7-2FAE-BB33-0845EB4D1702}"/>
          </ac:picMkLst>
        </pc:picChg>
      </pc:sldChg>
      <pc:sldChg chg="add">
        <pc:chgData name="Benoit Couraud" userId="930cebf6-1fb6-41fa-849f-df8d94a80974" providerId="ADAL" clId="{C8F99430-7762-4D0D-85E7-EF05DD0C77B6}" dt="2023-10-25T21:48:29.213" v="806"/>
        <pc:sldMkLst>
          <pc:docMk/>
          <pc:sldMk cId="7442990" sldId="263"/>
        </pc:sldMkLst>
      </pc:sldChg>
      <pc:sldChg chg="addSp delSp modSp add mod">
        <pc:chgData name="Benoit Couraud" userId="930cebf6-1fb6-41fa-849f-df8d94a80974" providerId="ADAL" clId="{C8F99430-7762-4D0D-85E7-EF05DD0C77B6}" dt="2023-10-25T22:29:46.998" v="1150" actId="20577"/>
        <pc:sldMkLst>
          <pc:docMk/>
          <pc:sldMk cId="368755300" sldId="264"/>
        </pc:sldMkLst>
        <pc:spChg chg="mod">
          <ac:chgData name="Benoit Couraud" userId="930cebf6-1fb6-41fa-849f-df8d94a80974" providerId="ADAL" clId="{C8F99430-7762-4D0D-85E7-EF05DD0C77B6}" dt="2023-10-25T21:53:02.271" v="844" actId="20577"/>
          <ac:spMkLst>
            <pc:docMk/>
            <pc:sldMk cId="368755300" sldId="264"/>
            <ac:spMk id="2" creationId="{16D44176-5504-4304-932D-C63173470916}"/>
          </ac:spMkLst>
        </pc:spChg>
        <pc:spChg chg="mod">
          <ac:chgData name="Benoit Couraud" userId="930cebf6-1fb6-41fa-849f-df8d94a80974" providerId="ADAL" clId="{C8F99430-7762-4D0D-85E7-EF05DD0C77B6}" dt="2023-10-25T22:26:04.812" v="1115" actId="5793"/>
          <ac:spMkLst>
            <pc:docMk/>
            <pc:sldMk cId="368755300" sldId="264"/>
            <ac:spMk id="3" creationId="{0D781766-88E6-4AAA-A9A6-C7FFD490FCA7}"/>
          </ac:spMkLst>
        </pc:spChg>
        <pc:spChg chg="del">
          <ac:chgData name="Benoit Couraud" userId="930cebf6-1fb6-41fa-849f-df8d94a80974" providerId="ADAL" clId="{C8F99430-7762-4D0D-85E7-EF05DD0C77B6}" dt="2023-10-25T21:57:51.451" v="975" actId="478"/>
          <ac:spMkLst>
            <pc:docMk/>
            <pc:sldMk cId="368755300" sldId="264"/>
            <ac:spMk id="16" creationId="{5D75964E-5B4D-5F96-8CD7-CF3846062F4C}"/>
          </ac:spMkLst>
        </pc:spChg>
        <pc:spChg chg="del">
          <ac:chgData name="Benoit Couraud" userId="930cebf6-1fb6-41fa-849f-df8d94a80974" providerId="ADAL" clId="{C8F99430-7762-4D0D-85E7-EF05DD0C77B6}" dt="2023-10-25T21:57:51.451" v="975" actId="478"/>
          <ac:spMkLst>
            <pc:docMk/>
            <pc:sldMk cId="368755300" sldId="264"/>
            <ac:spMk id="17" creationId="{EA1667DE-B092-B161-DE08-E166BF568091}"/>
          </ac:spMkLst>
        </pc:spChg>
        <pc:spChg chg="del">
          <ac:chgData name="Benoit Couraud" userId="930cebf6-1fb6-41fa-849f-df8d94a80974" providerId="ADAL" clId="{C8F99430-7762-4D0D-85E7-EF05DD0C77B6}" dt="2023-10-25T21:57:51.451" v="975" actId="478"/>
          <ac:spMkLst>
            <pc:docMk/>
            <pc:sldMk cId="368755300" sldId="264"/>
            <ac:spMk id="19" creationId="{64C07AF9-9A73-7526-BDA4-964C924DFD63}"/>
          </ac:spMkLst>
        </pc:spChg>
        <pc:spChg chg="add mod">
          <ac:chgData name="Benoit Couraud" userId="930cebf6-1fb6-41fa-849f-df8d94a80974" providerId="ADAL" clId="{C8F99430-7762-4D0D-85E7-EF05DD0C77B6}" dt="2023-10-25T22:29:46.998" v="1150" actId="20577"/>
          <ac:spMkLst>
            <pc:docMk/>
            <pc:sldMk cId="368755300" sldId="264"/>
            <ac:spMk id="21" creationId="{8BF32B91-7893-560A-C006-F5C640D1EA17}"/>
          </ac:spMkLst>
        </pc:spChg>
        <pc:grpChg chg="del">
          <ac:chgData name="Benoit Couraud" userId="930cebf6-1fb6-41fa-849f-df8d94a80974" providerId="ADAL" clId="{C8F99430-7762-4D0D-85E7-EF05DD0C77B6}" dt="2023-10-25T21:57:51.451" v="975" actId="478"/>
          <ac:grpSpMkLst>
            <pc:docMk/>
            <pc:sldMk cId="368755300" sldId="264"/>
            <ac:grpSpMk id="4" creationId="{47F0E2FE-7CD3-B74C-2CAC-03D0AACC8232}"/>
          </ac:grpSpMkLst>
        </pc:grpChg>
        <pc:picChg chg="del">
          <ac:chgData name="Benoit Couraud" userId="930cebf6-1fb6-41fa-849f-df8d94a80974" providerId="ADAL" clId="{C8F99430-7762-4D0D-85E7-EF05DD0C77B6}" dt="2023-10-25T21:57:51.451" v="975" actId="478"/>
          <ac:picMkLst>
            <pc:docMk/>
            <pc:sldMk cId="368755300" sldId="264"/>
            <ac:picMk id="18" creationId="{82F27E96-ABA7-2FAE-BB33-0845EB4D1702}"/>
          </ac:picMkLst>
        </pc:picChg>
        <pc:picChg chg="add mod">
          <ac:chgData name="Benoit Couraud" userId="930cebf6-1fb6-41fa-849f-df8d94a80974" providerId="ADAL" clId="{C8F99430-7762-4D0D-85E7-EF05DD0C77B6}" dt="2023-10-25T22:10:29.756" v="1013" actId="1035"/>
          <ac:picMkLst>
            <pc:docMk/>
            <pc:sldMk cId="368755300" sldId="264"/>
            <ac:picMk id="20" creationId="{4993B702-4A02-677B-A16B-50B08A2BC6FF}"/>
          </ac:picMkLst>
        </pc:picChg>
        <pc:picChg chg="add mod">
          <ac:chgData name="Benoit Couraud" userId="930cebf6-1fb6-41fa-849f-df8d94a80974" providerId="ADAL" clId="{C8F99430-7762-4D0D-85E7-EF05DD0C77B6}" dt="2023-10-25T22:10:29.756" v="1013" actId="1035"/>
          <ac:picMkLst>
            <pc:docMk/>
            <pc:sldMk cId="368755300" sldId="264"/>
            <ac:picMk id="1026" creationId="{F86A0E8B-681B-E485-025F-8A8A3C10AC44}"/>
          </ac:picMkLst>
        </pc:picChg>
      </pc:sldChg>
      <pc:sldChg chg="addSp modSp add mod">
        <pc:chgData name="Benoit Couraud" userId="930cebf6-1fb6-41fa-849f-df8d94a80974" providerId="ADAL" clId="{C8F99430-7762-4D0D-85E7-EF05DD0C77B6}" dt="2023-10-26T05:41:39.135" v="3378" actId="14100"/>
        <pc:sldMkLst>
          <pc:docMk/>
          <pc:sldMk cId="2320058357" sldId="265"/>
        </pc:sldMkLst>
        <pc:spChg chg="add mod">
          <ac:chgData name="Benoit Couraud" userId="930cebf6-1fb6-41fa-849f-df8d94a80974" providerId="ADAL" clId="{C8F99430-7762-4D0D-85E7-EF05DD0C77B6}" dt="2023-10-26T05:41:39.135" v="3378" actId="14100"/>
          <ac:spMkLst>
            <pc:docMk/>
            <pc:sldMk cId="2320058357" sldId="265"/>
            <ac:spMk id="2" creationId="{1D1D5D07-CD2A-3E41-310E-D34FA9721A9E}"/>
          </ac:spMkLst>
        </pc:spChg>
        <pc:spChg chg="add mod">
          <ac:chgData name="Benoit Couraud" userId="930cebf6-1fb6-41fa-849f-df8d94a80974" providerId="ADAL" clId="{C8F99430-7762-4D0D-85E7-EF05DD0C77B6}" dt="2023-10-26T04:49:43.031" v="2638" actId="1076"/>
          <ac:spMkLst>
            <pc:docMk/>
            <pc:sldMk cId="2320058357" sldId="265"/>
            <ac:spMk id="3" creationId="{264DBFFA-D782-3FC2-B27D-9916AACA1953}"/>
          </ac:spMkLst>
        </pc:spChg>
        <pc:spChg chg="add mod">
          <ac:chgData name="Benoit Couraud" userId="930cebf6-1fb6-41fa-849f-df8d94a80974" providerId="ADAL" clId="{C8F99430-7762-4D0D-85E7-EF05DD0C77B6}" dt="2023-10-26T04:49:46.572" v="2639" actId="1076"/>
          <ac:spMkLst>
            <pc:docMk/>
            <pc:sldMk cId="2320058357" sldId="265"/>
            <ac:spMk id="4" creationId="{53C5483E-8AAD-5740-520F-E8A3E6823478}"/>
          </ac:spMkLst>
        </pc:spChg>
        <pc:spChg chg="add mod">
          <ac:chgData name="Benoit Couraud" userId="930cebf6-1fb6-41fa-849f-df8d94a80974" providerId="ADAL" clId="{C8F99430-7762-4D0D-85E7-EF05DD0C77B6}" dt="2023-10-26T04:51:12.306" v="2666" actId="20577"/>
          <ac:spMkLst>
            <pc:docMk/>
            <pc:sldMk cId="2320058357" sldId="265"/>
            <ac:spMk id="6" creationId="{487638C7-A38E-7262-0BA0-FC2200C01B82}"/>
          </ac:spMkLst>
        </pc:spChg>
        <pc:spChg chg="mod">
          <ac:chgData name="Benoit Couraud" userId="930cebf6-1fb6-41fa-849f-df8d94a80974" providerId="ADAL" clId="{C8F99430-7762-4D0D-85E7-EF05DD0C77B6}" dt="2023-10-26T05:41:02.802" v="3363" actId="20577"/>
          <ac:spMkLst>
            <pc:docMk/>
            <pc:sldMk cId="2320058357" sldId="265"/>
            <ac:spMk id="6146" creationId="{00000000-0000-0000-0000-000000000000}"/>
          </ac:spMkLst>
        </pc:spChg>
        <pc:cxnChg chg="add mod">
          <ac:chgData name="Benoit Couraud" userId="930cebf6-1fb6-41fa-849f-df8d94a80974" providerId="ADAL" clId="{C8F99430-7762-4D0D-85E7-EF05DD0C77B6}" dt="2023-10-26T05:41:39.135" v="3378" actId="14100"/>
          <ac:cxnSpMkLst>
            <pc:docMk/>
            <pc:sldMk cId="2320058357" sldId="265"/>
            <ac:cxnSpMk id="8" creationId="{EA6235C1-AA47-840A-2453-E4C6A2CEB1B2}"/>
          </ac:cxnSpMkLst>
        </pc:cxnChg>
        <pc:cxnChg chg="add mod">
          <ac:chgData name="Benoit Couraud" userId="930cebf6-1fb6-41fa-849f-df8d94a80974" providerId="ADAL" clId="{C8F99430-7762-4D0D-85E7-EF05DD0C77B6}" dt="2023-10-26T04:50:25.368" v="2648" actId="208"/>
          <ac:cxnSpMkLst>
            <pc:docMk/>
            <pc:sldMk cId="2320058357" sldId="265"/>
            <ac:cxnSpMk id="10" creationId="{47F1FDC3-1E17-2598-9653-5F95F3AF0D3C}"/>
          </ac:cxnSpMkLst>
        </pc:cxnChg>
        <pc:cxnChg chg="add mod">
          <ac:chgData name="Benoit Couraud" userId="930cebf6-1fb6-41fa-849f-df8d94a80974" providerId="ADAL" clId="{C8F99430-7762-4D0D-85E7-EF05DD0C77B6}" dt="2023-10-26T04:50:25.368" v="2648" actId="208"/>
          <ac:cxnSpMkLst>
            <pc:docMk/>
            <pc:sldMk cId="2320058357" sldId="265"/>
            <ac:cxnSpMk id="11" creationId="{357A23CC-EB98-7E98-6AD2-1F4EEF630607}"/>
          </ac:cxnSpMkLst>
        </pc:cxnChg>
      </pc:sldChg>
      <pc:sldChg chg="addSp delSp modSp add mod">
        <pc:chgData name="Benoit Couraud" userId="930cebf6-1fb6-41fa-849f-df8d94a80974" providerId="ADAL" clId="{C8F99430-7762-4D0D-85E7-EF05DD0C77B6}" dt="2023-10-26T05:43:18.181" v="3392" actId="113"/>
        <pc:sldMkLst>
          <pc:docMk/>
          <pc:sldMk cId="1336896292" sldId="266"/>
        </pc:sldMkLst>
        <pc:spChg chg="mod">
          <ac:chgData name="Benoit Couraud" userId="930cebf6-1fb6-41fa-849f-df8d94a80974" providerId="ADAL" clId="{C8F99430-7762-4D0D-85E7-EF05DD0C77B6}" dt="2023-10-25T22:33:40.402" v="1238" actId="20577"/>
          <ac:spMkLst>
            <pc:docMk/>
            <pc:sldMk cId="1336896292" sldId="266"/>
            <ac:spMk id="2" creationId="{16D44176-5504-4304-932D-C63173470916}"/>
          </ac:spMkLst>
        </pc:spChg>
        <pc:spChg chg="mod">
          <ac:chgData name="Benoit Couraud" userId="930cebf6-1fb6-41fa-849f-df8d94a80974" providerId="ADAL" clId="{C8F99430-7762-4D0D-85E7-EF05DD0C77B6}" dt="2023-10-26T05:42:31.320" v="3391"/>
          <ac:spMkLst>
            <pc:docMk/>
            <pc:sldMk cId="1336896292" sldId="266"/>
            <ac:spMk id="3" creationId="{0D781766-88E6-4AAA-A9A6-C7FFD490FCA7}"/>
          </ac:spMkLst>
        </pc:spChg>
        <pc:spChg chg="add mod">
          <ac:chgData name="Benoit Couraud" userId="930cebf6-1fb6-41fa-849f-df8d94a80974" providerId="ADAL" clId="{C8F99430-7762-4D0D-85E7-EF05DD0C77B6}" dt="2023-10-26T05:43:18.181" v="3392" actId="113"/>
          <ac:spMkLst>
            <pc:docMk/>
            <pc:sldMk cId="1336896292" sldId="266"/>
            <ac:spMk id="5" creationId="{B5D91112-A388-159F-9355-16D7B0B6AE2B}"/>
          </ac:spMkLst>
        </pc:spChg>
        <pc:spChg chg="del">
          <ac:chgData name="Benoit Couraud" userId="930cebf6-1fb6-41fa-849f-df8d94a80974" providerId="ADAL" clId="{C8F99430-7762-4D0D-85E7-EF05DD0C77B6}" dt="2023-10-25T22:39:40.863" v="1240" actId="478"/>
          <ac:spMkLst>
            <pc:docMk/>
            <pc:sldMk cId="1336896292" sldId="266"/>
            <ac:spMk id="21" creationId="{8BF32B91-7893-560A-C006-F5C640D1EA17}"/>
          </ac:spMkLst>
        </pc:spChg>
        <pc:picChg chg="add mod">
          <ac:chgData name="Benoit Couraud" userId="930cebf6-1fb6-41fa-849f-df8d94a80974" providerId="ADAL" clId="{C8F99430-7762-4D0D-85E7-EF05DD0C77B6}" dt="2023-10-25T22:50:59.776" v="1620" actId="14100"/>
          <ac:picMkLst>
            <pc:docMk/>
            <pc:sldMk cId="1336896292" sldId="266"/>
            <ac:picMk id="4" creationId="{7EB499AB-1C8F-51DA-40F5-B059DF81FB21}"/>
          </ac:picMkLst>
        </pc:picChg>
        <pc:picChg chg="del">
          <ac:chgData name="Benoit Couraud" userId="930cebf6-1fb6-41fa-849f-df8d94a80974" providerId="ADAL" clId="{C8F99430-7762-4D0D-85E7-EF05DD0C77B6}" dt="2023-10-25T22:39:37.864" v="1239" actId="478"/>
          <ac:picMkLst>
            <pc:docMk/>
            <pc:sldMk cId="1336896292" sldId="266"/>
            <ac:picMk id="20" creationId="{4993B702-4A02-677B-A16B-50B08A2BC6FF}"/>
          </ac:picMkLst>
        </pc:picChg>
        <pc:picChg chg="del">
          <ac:chgData name="Benoit Couraud" userId="930cebf6-1fb6-41fa-849f-df8d94a80974" providerId="ADAL" clId="{C8F99430-7762-4D0D-85E7-EF05DD0C77B6}" dt="2023-10-25T22:39:37.864" v="1239" actId="478"/>
          <ac:picMkLst>
            <pc:docMk/>
            <pc:sldMk cId="1336896292" sldId="266"/>
            <ac:picMk id="1026" creationId="{F86A0E8B-681B-E485-025F-8A8A3C10AC44}"/>
          </ac:picMkLst>
        </pc:picChg>
      </pc:sldChg>
      <pc:sldChg chg="addSp delSp modSp new mod">
        <pc:chgData name="Benoit Couraud" userId="930cebf6-1fb6-41fa-849f-df8d94a80974" providerId="ADAL" clId="{C8F99430-7762-4D0D-85E7-EF05DD0C77B6}" dt="2023-10-25T22:59:48.627" v="1750" actId="693"/>
        <pc:sldMkLst>
          <pc:docMk/>
          <pc:sldMk cId="1436437651" sldId="267"/>
        </pc:sldMkLst>
        <pc:spChg chg="mod">
          <ac:chgData name="Benoit Couraud" userId="930cebf6-1fb6-41fa-849f-df8d94a80974" providerId="ADAL" clId="{C8F99430-7762-4D0D-85E7-EF05DD0C77B6}" dt="2023-10-25T22:52:45.357" v="1704" actId="20577"/>
          <ac:spMkLst>
            <pc:docMk/>
            <pc:sldMk cId="1436437651" sldId="267"/>
            <ac:spMk id="2" creationId="{39B38724-5406-5A14-8BD3-53210B730EA3}"/>
          </ac:spMkLst>
        </pc:spChg>
        <pc:spChg chg="del">
          <ac:chgData name="Benoit Couraud" userId="930cebf6-1fb6-41fa-849f-df8d94a80974" providerId="ADAL" clId="{C8F99430-7762-4D0D-85E7-EF05DD0C77B6}" dt="2023-10-25T22:52:50.039" v="1705" actId="478"/>
          <ac:spMkLst>
            <pc:docMk/>
            <pc:sldMk cId="1436437651" sldId="267"/>
            <ac:spMk id="3" creationId="{5D4BBF9B-1833-0639-9ED5-E30957269CDB}"/>
          </ac:spMkLst>
        </pc:spChg>
        <pc:spChg chg="add mod">
          <ac:chgData name="Benoit Couraud" userId="930cebf6-1fb6-41fa-849f-df8d94a80974" providerId="ADAL" clId="{C8F99430-7762-4D0D-85E7-EF05DD0C77B6}" dt="2023-10-25T22:54:17.783" v="1713" actId="164"/>
          <ac:spMkLst>
            <pc:docMk/>
            <pc:sldMk cId="1436437651" sldId="267"/>
            <ac:spMk id="6" creationId="{B6A726E5-E434-7A6F-CB89-B5AB6CE181EA}"/>
          </ac:spMkLst>
        </pc:spChg>
        <pc:spChg chg="add mod">
          <ac:chgData name="Benoit Couraud" userId="930cebf6-1fb6-41fa-849f-df8d94a80974" providerId="ADAL" clId="{C8F99430-7762-4D0D-85E7-EF05DD0C77B6}" dt="2023-10-25T22:55:48.465" v="1722" actId="164"/>
          <ac:spMkLst>
            <pc:docMk/>
            <pc:sldMk cId="1436437651" sldId="267"/>
            <ac:spMk id="16" creationId="{FF05B57F-3802-322E-40F1-4C7D212267F7}"/>
          </ac:spMkLst>
        </pc:spChg>
        <pc:spChg chg="add mod">
          <ac:chgData name="Benoit Couraud" userId="930cebf6-1fb6-41fa-849f-df8d94a80974" providerId="ADAL" clId="{C8F99430-7762-4D0D-85E7-EF05DD0C77B6}" dt="2023-10-25T22:55:48.465" v="1722" actId="164"/>
          <ac:spMkLst>
            <pc:docMk/>
            <pc:sldMk cId="1436437651" sldId="267"/>
            <ac:spMk id="17" creationId="{5CF589D1-B7AC-6DD8-1226-DC065B004F22}"/>
          </ac:spMkLst>
        </pc:spChg>
        <pc:spChg chg="add mod">
          <ac:chgData name="Benoit Couraud" userId="930cebf6-1fb6-41fa-849f-df8d94a80974" providerId="ADAL" clId="{C8F99430-7762-4D0D-85E7-EF05DD0C77B6}" dt="2023-10-25T22:55:48.465" v="1722" actId="164"/>
          <ac:spMkLst>
            <pc:docMk/>
            <pc:sldMk cId="1436437651" sldId="267"/>
            <ac:spMk id="18" creationId="{5F987F60-24EC-6764-9C9C-CA5A52928105}"/>
          </ac:spMkLst>
        </pc:spChg>
        <pc:spChg chg="add mod">
          <ac:chgData name="Benoit Couraud" userId="930cebf6-1fb6-41fa-849f-df8d94a80974" providerId="ADAL" clId="{C8F99430-7762-4D0D-85E7-EF05DD0C77B6}" dt="2023-10-25T22:55:48.465" v="1722" actId="164"/>
          <ac:spMkLst>
            <pc:docMk/>
            <pc:sldMk cId="1436437651" sldId="267"/>
            <ac:spMk id="19" creationId="{C5D485AF-3806-DE2B-6202-D515B267D93D}"/>
          </ac:spMkLst>
        </pc:spChg>
        <pc:spChg chg="add mod">
          <ac:chgData name="Benoit Couraud" userId="930cebf6-1fb6-41fa-849f-df8d94a80974" providerId="ADAL" clId="{C8F99430-7762-4D0D-85E7-EF05DD0C77B6}" dt="2023-10-25T22:55:48.465" v="1722" actId="164"/>
          <ac:spMkLst>
            <pc:docMk/>
            <pc:sldMk cId="1436437651" sldId="267"/>
            <ac:spMk id="20" creationId="{830E67F2-48F3-198C-C06C-A48740D9E9FD}"/>
          </ac:spMkLst>
        </pc:spChg>
        <pc:spChg chg="mod">
          <ac:chgData name="Benoit Couraud" userId="930cebf6-1fb6-41fa-849f-df8d94a80974" providerId="ADAL" clId="{C8F99430-7762-4D0D-85E7-EF05DD0C77B6}" dt="2023-10-25T22:55:43.697" v="1721"/>
          <ac:spMkLst>
            <pc:docMk/>
            <pc:sldMk cId="1436437651" sldId="267"/>
            <ac:spMk id="24" creationId="{B5D6CD3A-6BE5-C202-F1ED-4BCFF6864B80}"/>
          </ac:spMkLst>
        </pc:spChg>
        <pc:spChg chg="mod">
          <ac:chgData name="Benoit Couraud" userId="930cebf6-1fb6-41fa-849f-df8d94a80974" providerId="ADAL" clId="{C8F99430-7762-4D0D-85E7-EF05DD0C77B6}" dt="2023-10-25T22:55:43.697" v="1721"/>
          <ac:spMkLst>
            <pc:docMk/>
            <pc:sldMk cId="1436437651" sldId="267"/>
            <ac:spMk id="27" creationId="{DA3D9CBC-9DF4-9E85-6576-72440D8927C5}"/>
          </ac:spMkLst>
        </pc:spChg>
        <pc:spChg chg="mod">
          <ac:chgData name="Benoit Couraud" userId="930cebf6-1fb6-41fa-849f-df8d94a80974" providerId="ADAL" clId="{C8F99430-7762-4D0D-85E7-EF05DD0C77B6}" dt="2023-10-25T22:55:43.697" v="1721"/>
          <ac:spMkLst>
            <pc:docMk/>
            <pc:sldMk cId="1436437651" sldId="267"/>
            <ac:spMk id="30" creationId="{6474B9F2-D7DA-052F-606F-F30D94B8AA29}"/>
          </ac:spMkLst>
        </pc:spChg>
        <pc:spChg chg="mod">
          <ac:chgData name="Benoit Couraud" userId="930cebf6-1fb6-41fa-849f-df8d94a80974" providerId="ADAL" clId="{C8F99430-7762-4D0D-85E7-EF05DD0C77B6}" dt="2023-10-25T22:55:43.697" v="1721"/>
          <ac:spMkLst>
            <pc:docMk/>
            <pc:sldMk cId="1436437651" sldId="267"/>
            <ac:spMk id="33" creationId="{799D99F5-3FA1-0E25-65C8-5909942738BC}"/>
          </ac:spMkLst>
        </pc:spChg>
        <pc:spChg chg="mod">
          <ac:chgData name="Benoit Couraud" userId="930cebf6-1fb6-41fa-849f-df8d94a80974" providerId="ADAL" clId="{C8F99430-7762-4D0D-85E7-EF05DD0C77B6}" dt="2023-10-25T22:55:43.697" v="1721"/>
          <ac:spMkLst>
            <pc:docMk/>
            <pc:sldMk cId="1436437651" sldId="267"/>
            <ac:spMk id="40" creationId="{3DCE7D07-A006-CD32-A316-149022E15CD2}"/>
          </ac:spMkLst>
        </pc:spChg>
        <pc:spChg chg="mod">
          <ac:chgData name="Benoit Couraud" userId="930cebf6-1fb6-41fa-849f-df8d94a80974" providerId="ADAL" clId="{C8F99430-7762-4D0D-85E7-EF05DD0C77B6}" dt="2023-10-25T22:55:43.697" v="1721"/>
          <ac:spMkLst>
            <pc:docMk/>
            <pc:sldMk cId="1436437651" sldId="267"/>
            <ac:spMk id="43" creationId="{D8F5E5E6-24A6-CEE8-2FD9-52DB2444F95F}"/>
          </ac:spMkLst>
        </pc:spChg>
        <pc:spChg chg="add mod">
          <ac:chgData name="Benoit Couraud" userId="930cebf6-1fb6-41fa-849f-df8d94a80974" providerId="ADAL" clId="{C8F99430-7762-4D0D-85E7-EF05DD0C77B6}" dt="2023-10-25T22:55:48.465" v="1722" actId="164"/>
          <ac:spMkLst>
            <pc:docMk/>
            <pc:sldMk cId="1436437651" sldId="267"/>
            <ac:spMk id="44" creationId="{7744D61B-D383-C84D-AB22-D077E02AD37F}"/>
          </ac:spMkLst>
        </pc:spChg>
        <pc:spChg chg="add mod">
          <ac:chgData name="Benoit Couraud" userId="930cebf6-1fb6-41fa-849f-df8d94a80974" providerId="ADAL" clId="{C8F99430-7762-4D0D-85E7-EF05DD0C77B6}" dt="2023-10-25T22:55:48.465" v="1722" actId="164"/>
          <ac:spMkLst>
            <pc:docMk/>
            <pc:sldMk cId="1436437651" sldId="267"/>
            <ac:spMk id="50" creationId="{9D188FAF-353C-AD60-F78B-DBACA7193DA7}"/>
          </ac:spMkLst>
        </pc:spChg>
        <pc:spChg chg="mod">
          <ac:chgData name="Benoit Couraud" userId="930cebf6-1fb6-41fa-849f-df8d94a80974" providerId="ADAL" clId="{C8F99430-7762-4D0D-85E7-EF05DD0C77B6}" dt="2023-10-25T22:55:43.697" v="1721"/>
          <ac:spMkLst>
            <pc:docMk/>
            <pc:sldMk cId="1436437651" sldId="267"/>
            <ac:spMk id="99" creationId="{280929DE-C288-833C-EF68-F4CF1DB9CB6C}"/>
          </ac:spMkLst>
        </pc:spChg>
        <pc:spChg chg="mod">
          <ac:chgData name="Benoit Couraud" userId="930cebf6-1fb6-41fa-849f-df8d94a80974" providerId="ADAL" clId="{C8F99430-7762-4D0D-85E7-EF05DD0C77B6}" dt="2023-10-25T22:55:43.697" v="1721"/>
          <ac:spMkLst>
            <pc:docMk/>
            <pc:sldMk cId="1436437651" sldId="267"/>
            <ac:spMk id="129" creationId="{3B82F515-FFF3-EC34-A7CC-1734DB2F1698}"/>
          </ac:spMkLst>
        </pc:spChg>
        <pc:spChg chg="mod">
          <ac:chgData name="Benoit Couraud" userId="930cebf6-1fb6-41fa-849f-df8d94a80974" providerId="ADAL" clId="{C8F99430-7762-4D0D-85E7-EF05DD0C77B6}" dt="2023-10-25T22:55:43.697" v="1721"/>
          <ac:spMkLst>
            <pc:docMk/>
            <pc:sldMk cId="1436437651" sldId="267"/>
            <ac:spMk id="138" creationId="{EEF8DD1E-8F78-868F-DE34-50FC5B1B804D}"/>
          </ac:spMkLst>
        </pc:spChg>
        <pc:spChg chg="mod">
          <ac:chgData name="Benoit Couraud" userId="930cebf6-1fb6-41fa-849f-df8d94a80974" providerId="ADAL" clId="{C8F99430-7762-4D0D-85E7-EF05DD0C77B6}" dt="2023-10-25T22:55:43.697" v="1721"/>
          <ac:spMkLst>
            <pc:docMk/>
            <pc:sldMk cId="1436437651" sldId="267"/>
            <ac:spMk id="158" creationId="{97807F8C-496C-F132-8AFA-DAAEEA5B97B8}"/>
          </ac:spMkLst>
        </pc:spChg>
        <pc:spChg chg="mod">
          <ac:chgData name="Benoit Couraud" userId="930cebf6-1fb6-41fa-849f-df8d94a80974" providerId="ADAL" clId="{C8F99430-7762-4D0D-85E7-EF05DD0C77B6}" dt="2023-10-25T22:55:43.697" v="1721"/>
          <ac:spMkLst>
            <pc:docMk/>
            <pc:sldMk cId="1436437651" sldId="267"/>
            <ac:spMk id="178" creationId="{1730BAE7-7375-C817-C429-89E3F4D2A9CA}"/>
          </ac:spMkLst>
        </pc:spChg>
        <pc:spChg chg="mod">
          <ac:chgData name="Benoit Couraud" userId="930cebf6-1fb6-41fa-849f-df8d94a80974" providerId="ADAL" clId="{C8F99430-7762-4D0D-85E7-EF05DD0C77B6}" dt="2023-10-25T22:55:43.697" v="1721"/>
          <ac:spMkLst>
            <pc:docMk/>
            <pc:sldMk cId="1436437651" sldId="267"/>
            <ac:spMk id="187" creationId="{0E9DE414-B185-F024-9DE1-89AF1A721E08}"/>
          </ac:spMkLst>
        </pc:spChg>
        <pc:spChg chg="add mod">
          <ac:chgData name="Benoit Couraud" userId="930cebf6-1fb6-41fa-849f-df8d94a80974" providerId="ADAL" clId="{C8F99430-7762-4D0D-85E7-EF05DD0C77B6}" dt="2023-10-25T22:55:48.465" v="1722" actId="164"/>
          <ac:spMkLst>
            <pc:docMk/>
            <pc:sldMk cId="1436437651" sldId="267"/>
            <ac:spMk id="202" creationId="{9B65854E-6AB2-CE3F-1FBF-D8EA420DD48C}"/>
          </ac:spMkLst>
        </pc:spChg>
        <pc:spChg chg="add mod">
          <ac:chgData name="Benoit Couraud" userId="930cebf6-1fb6-41fa-849f-df8d94a80974" providerId="ADAL" clId="{C8F99430-7762-4D0D-85E7-EF05DD0C77B6}" dt="2023-10-25T22:55:48.465" v="1722" actId="164"/>
          <ac:spMkLst>
            <pc:docMk/>
            <pc:sldMk cId="1436437651" sldId="267"/>
            <ac:spMk id="205" creationId="{CDF1BC28-4A06-0FC8-5643-4D7AC3F9A800}"/>
          </ac:spMkLst>
        </pc:spChg>
        <pc:spChg chg="add mod">
          <ac:chgData name="Benoit Couraud" userId="930cebf6-1fb6-41fa-849f-df8d94a80974" providerId="ADAL" clId="{C8F99430-7762-4D0D-85E7-EF05DD0C77B6}" dt="2023-10-25T22:55:48.465" v="1722" actId="164"/>
          <ac:spMkLst>
            <pc:docMk/>
            <pc:sldMk cId="1436437651" sldId="267"/>
            <ac:spMk id="207" creationId="{0D756077-1CD0-12CE-81AC-E13029E5BCDD}"/>
          </ac:spMkLst>
        </pc:spChg>
        <pc:spChg chg="add mod">
          <ac:chgData name="Benoit Couraud" userId="930cebf6-1fb6-41fa-849f-df8d94a80974" providerId="ADAL" clId="{C8F99430-7762-4D0D-85E7-EF05DD0C77B6}" dt="2023-10-25T22:55:48.465" v="1722" actId="164"/>
          <ac:spMkLst>
            <pc:docMk/>
            <pc:sldMk cId="1436437651" sldId="267"/>
            <ac:spMk id="210" creationId="{A748F1A3-6119-C538-D282-45F44B6C80F4}"/>
          </ac:spMkLst>
        </pc:spChg>
        <pc:spChg chg="add mod">
          <ac:chgData name="Benoit Couraud" userId="930cebf6-1fb6-41fa-849f-df8d94a80974" providerId="ADAL" clId="{C8F99430-7762-4D0D-85E7-EF05DD0C77B6}" dt="2023-10-25T22:55:48.465" v="1722" actId="164"/>
          <ac:spMkLst>
            <pc:docMk/>
            <pc:sldMk cId="1436437651" sldId="267"/>
            <ac:spMk id="211" creationId="{EB6D830A-08B2-9428-501E-EF2531403EC9}"/>
          </ac:spMkLst>
        </pc:spChg>
        <pc:spChg chg="add mod">
          <ac:chgData name="Benoit Couraud" userId="930cebf6-1fb6-41fa-849f-df8d94a80974" providerId="ADAL" clId="{C8F99430-7762-4D0D-85E7-EF05DD0C77B6}" dt="2023-10-25T22:55:48.465" v="1722" actId="164"/>
          <ac:spMkLst>
            <pc:docMk/>
            <pc:sldMk cId="1436437651" sldId="267"/>
            <ac:spMk id="212" creationId="{0A79025C-C571-AB5A-43FD-78795AE1F8D1}"/>
          </ac:spMkLst>
        </pc:spChg>
        <pc:spChg chg="add mod">
          <ac:chgData name="Benoit Couraud" userId="930cebf6-1fb6-41fa-849f-df8d94a80974" providerId="ADAL" clId="{C8F99430-7762-4D0D-85E7-EF05DD0C77B6}" dt="2023-10-25T22:55:48.465" v="1722" actId="164"/>
          <ac:spMkLst>
            <pc:docMk/>
            <pc:sldMk cId="1436437651" sldId="267"/>
            <ac:spMk id="213" creationId="{BFDF9A7C-1B5D-2970-D959-C4D639665190}"/>
          </ac:spMkLst>
        </pc:spChg>
        <pc:spChg chg="add mod">
          <ac:chgData name="Benoit Couraud" userId="930cebf6-1fb6-41fa-849f-df8d94a80974" providerId="ADAL" clId="{C8F99430-7762-4D0D-85E7-EF05DD0C77B6}" dt="2023-10-25T22:55:48.465" v="1722" actId="164"/>
          <ac:spMkLst>
            <pc:docMk/>
            <pc:sldMk cId="1436437651" sldId="267"/>
            <ac:spMk id="214" creationId="{138F530D-59CE-E447-EB51-064124BBAB20}"/>
          </ac:spMkLst>
        </pc:spChg>
        <pc:spChg chg="add mod">
          <ac:chgData name="Benoit Couraud" userId="930cebf6-1fb6-41fa-849f-df8d94a80974" providerId="ADAL" clId="{C8F99430-7762-4D0D-85E7-EF05DD0C77B6}" dt="2023-10-25T22:55:48.465" v="1722" actId="164"/>
          <ac:spMkLst>
            <pc:docMk/>
            <pc:sldMk cId="1436437651" sldId="267"/>
            <ac:spMk id="215" creationId="{22FEF4FE-3BF0-3F7C-67A5-FB92F90F44DD}"/>
          </ac:spMkLst>
        </pc:spChg>
        <pc:spChg chg="add mod">
          <ac:chgData name="Benoit Couraud" userId="930cebf6-1fb6-41fa-849f-df8d94a80974" providerId="ADAL" clId="{C8F99430-7762-4D0D-85E7-EF05DD0C77B6}" dt="2023-10-25T22:55:48.465" v="1722" actId="164"/>
          <ac:spMkLst>
            <pc:docMk/>
            <pc:sldMk cId="1436437651" sldId="267"/>
            <ac:spMk id="216" creationId="{9297E6CC-9FE4-50E7-298A-2D759D237863}"/>
          </ac:spMkLst>
        </pc:spChg>
        <pc:spChg chg="add mod">
          <ac:chgData name="Benoit Couraud" userId="930cebf6-1fb6-41fa-849f-df8d94a80974" providerId="ADAL" clId="{C8F99430-7762-4D0D-85E7-EF05DD0C77B6}" dt="2023-10-25T22:55:48.465" v="1722" actId="164"/>
          <ac:spMkLst>
            <pc:docMk/>
            <pc:sldMk cId="1436437651" sldId="267"/>
            <ac:spMk id="217" creationId="{60928138-7119-40D0-4DAA-EA564F832960}"/>
          </ac:spMkLst>
        </pc:spChg>
        <pc:spChg chg="add mod">
          <ac:chgData name="Benoit Couraud" userId="930cebf6-1fb6-41fa-849f-df8d94a80974" providerId="ADAL" clId="{C8F99430-7762-4D0D-85E7-EF05DD0C77B6}" dt="2023-10-25T22:55:48.465" v="1722" actId="164"/>
          <ac:spMkLst>
            <pc:docMk/>
            <pc:sldMk cId="1436437651" sldId="267"/>
            <ac:spMk id="218" creationId="{C23617A6-6175-6E30-6766-DB590E88B835}"/>
          </ac:spMkLst>
        </pc:spChg>
        <pc:spChg chg="add mod">
          <ac:chgData name="Benoit Couraud" userId="930cebf6-1fb6-41fa-849f-df8d94a80974" providerId="ADAL" clId="{C8F99430-7762-4D0D-85E7-EF05DD0C77B6}" dt="2023-10-25T22:55:48.465" v="1722" actId="164"/>
          <ac:spMkLst>
            <pc:docMk/>
            <pc:sldMk cId="1436437651" sldId="267"/>
            <ac:spMk id="219" creationId="{B5CD583B-B5D8-3C31-AFD6-DAB4903915CF}"/>
          </ac:spMkLst>
        </pc:spChg>
        <pc:spChg chg="add mod">
          <ac:chgData name="Benoit Couraud" userId="930cebf6-1fb6-41fa-849f-df8d94a80974" providerId="ADAL" clId="{C8F99430-7762-4D0D-85E7-EF05DD0C77B6}" dt="2023-10-25T22:55:48.465" v="1722" actId="164"/>
          <ac:spMkLst>
            <pc:docMk/>
            <pc:sldMk cId="1436437651" sldId="267"/>
            <ac:spMk id="220" creationId="{4E2066FE-2834-F47B-66D7-CFA95DD17307}"/>
          </ac:spMkLst>
        </pc:spChg>
        <pc:spChg chg="add mod">
          <ac:chgData name="Benoit Couraud" userId="930cebf6-1fb6-41fa-849f-df8d94a80974" providerId="ADAL" clId="{C8F99430-7762-4D0D-85E7-EF05DD0C77B6}" dt="2023-10-25T22:55:48.465" v="1722" actId="164"/>
          <ac:spMkLst>
            <pc:docMk/>
            <pc:sldMk cId="1436437651" sldId="267"/>
            <ac:spMk id="221" creationId="{A15179A5-156E-4528-626E-65D75DF7D29B}"/>
          </ac:spMkLst>
        </pc:spChg>
        <pc:spChg chg="add mod">
          <ac:chgData name="Benoit Couraud" userId="930cebf6-1fb6-41fa-849f-df8d94a80974" providerId="ADAL" clId="{C8F99430-7762-4D0D-85E7-EF05DD0C77B6}" dt="2023-10-25T22:55:48.465" v="1722" actId="164"/>
          <ac:spMkLst>
            <pc:docMk/>
            <pc:sldMk cId="1436437651" sldId="267"/>
            <ac:spMk id="226" creationId="{C25A9BC8-BEF7-CFDA-47B6-845F283EEE25}"/>
          </ac:spMkLst>
        </pc:spChg>
        <pc:spChg chg="add mod">
          <ac:chgData name="Benoit Couraud" userId="930cebf6-1fb6-41fa-849f-df8d94a80974" providerId="ADAL" clId="{C8F99430-7762-4D0D-85E7-EF05DD0C77B6}" dt="2023-10-25T22:55:48.465" v="1722" actId="164"/>
          <ac:spMkLst>
            <pc:docMk/>
            <pc:sldMk cId="1436437651" sldId="267"/>
            <ac:spMk id="229" creationId="{62B8EC76-B010-32D8-3129-0A4E95663DCA}"/>
          </ac:spMkLst>
        </pc:spChg>
        <pc:spChg chg="add mod">
          <ac:chgData name="Benoit Couraud" userId="930cebf6-1fb6-41fa-849f-df8d94a80974" providerId="ADAL" clId="{C8F99430-7762-4D0D-85E7-EF05DD0C77B6}" dt="2023-10-25T22:55:48.465" v="1722" actId="164"/>
          <ac:spMkLst>
            <pc:docMk/>
            <pc:sldMk cId="1436437651" sldId="267"/>
            <ac:spMk id="235" creationId="{0F999F2E-2F5C-A8B2-5950-DE1CC3F7A0D3}"/>
          </ac:spMkLst>
        </pc:spChg>
        <pc:spChg chg="add mod">
          <ac:chgData name="Benoit Couraud" userId="930cebf6-1fb6-41fa-849f-df8d94a80974" providerId="ADAL" clId="{C8F99430-7762-4D0D-85E7-EF05DD0C77B6}" dt="2023-10-25T22:55:48.465" v="1722" actId="164"/>
          <ac:spMkLst>
            <pc:docMk/>
            <pc:sldMk cId="1436437651" sldId="267"/>
            <ac:spMk id="236" creationId="{2D77EB52-1B68-8EBC-FA89-FD3F48F00A3F}"/>
          </ac:spMkLst>
        </pc:spChg>
        <pc:spChg chg="add mod">
          <ac:chgData name="Benoit Couraud" userId="930cebf6-1fb6-41fa-849f-df8d94a80974" providerId="ADAL" clId="{C8F99430-7762-4D0D-85E7-EF05DD0C77B6}" dt="2023-10-25T22:55:48.465" v="1722" actId="164"/>
          <ac:spMkLst>
            <pc:docMk/>
            <pc:sldMk cId="1436437651" sldId="267"/>
            <ac:spMk id="237" creationId="{3FC4DF2F-85A5-7B03-CAB5-15C2A1EE0766}"/>
          </ac:spMkLst>
        </pc:spChg>
        <pc:spChg chg="add mod">
          <ac:chgData name="Benoit Couraud" userId="930cebf6-1fb6-41fa-849f-df8d94a80974" providerId="ADAL" clId="{C8F99430-7762-4D0D-85E7-EF05DD0C77B6}" dt="2023-10-25T22:55:48.465" v="1722" actId="164"/>
          <ac:spMkLst>
            <pc:docMk/>
            <pc:sldMk cId="1436437651" sldId="267"/>
            <ac:spMk id="246" creationId="{22913C44-02F0-0131-B839-433DD2534935}"/>
          </ac:spMkLst>
        </pc:spChg>
        <pc:spChg chg="add mod">
          <ac:chgData name="Benoit Couraud" userId="930cebf6-1fb6-41fa-849f-df8d94a80974" providerId="ADAL" clId="{C8F99430-7762-4D0D-85E7-EF05DD0C77B6}" dt="2023-10-25T22:55:48.465" v="1722" actId="164"/>
          <ac:spMkLst>
            <pc:docMk/>
            <pc:sldMk cId="1436437651" sldId="267"/>
            <ac:spMk id="247" creationId="{FAD9520F-8AC3-4F03-1A89-1E60B5914018}"/>
          </ac:spMkLst>
        </pc:spChg>
        <pc:spChg chg="add mod">
          <ac:chgData name="Benoit Couraud" userId="930cebf6-1fb6-41fa-849f-df8d94a80974" providerId="ADAL" clId="{C8F99430-7762-4D0D-85E7-EF05DD0C77B6}" dt="2023-10-25T22:55:48.465" v="1722" actId="164"/>
          <ac:spMkLst>
            <pc:docMk/>
            <pc:sldMk cId="1436437651" sldId="267"/>
            <ac:spMk id="248" creationId="{D8CBC9CD-55E0-6116-CCEC-EC3E8AB67B5C}"/>
          </ac:spMkLst>
        </pc:spChg>
        <pc:spChg chg="add mod">
          <ac:chgData name="Benoit Couraud" userId="930cebf6-1fb6-41fa-849f-df8d94a80974" providerId="ADAL" clId="{C8F99430-7762-4D0D-85E7-EF05DD0C77B6}" dt="2023-10-25T22:55:48.465" v="1722" actId="164"/>
          <ac:spMkLst>
            <pc:docMk/>
            <pc:sldMk cId="1436437651" sldId="267"/>
            <ac:spMk id="249" creationId="{4A335018-A130-709D-2A16-CF62492FB9F8}"/>
          </ac:spMkLst>
        </pc:spChg>
        <pc:spChg chg="add mod">
          <ac:chgData name="Benoit Couraud" userId="930cebf6-1fb6-41fa-849f-df8d94a80974" providerId="ADAL" clId="{C8F99430-7762-4D0D-85E7-EF05DD0C77B6}" dt="2023-10-25T22:55:48.465" v="1722" actId="164"/>
          <ac:spMkLst>
            <pc:docMk/>
            <pc:sldMk cId="1436437651" sldId="267"/>
            <ac:spMk id="250" creationId="{228CA30B-CC19-1CFD-64A4-DF00B90AA599}"/>
          </ac:spMkLst>
        </pc:spChg>
        <pc:spChg chg="add mod">
          <ac:chgData name="Benoit Couraud" userId="930cebf6-1fb6-41fa-849f-df8d94a80974" providerId="ADAL" clId="{C8F99430-7762-4D0D-85E7-EF05DD0C77B6}" dt="2023-10-25T22:55:48.465" v="1722" actId="164"/>
          <ac:spMkLst>
            <pc:docMk/>
            <pc:sldMk cId="1436437651" sldId="267"/>
            <ac:spMk id="251" creationId="{A026ECD0-C33B-6D15-12C2-F54BA103E8B8}"/>
          </ac:spMkLst>
        </pc:spChg>
        <pc:spChg chg="add mod">
          <ac:chgData name="Benoit Couraud" userId="930cebf6-1fb6-41fa-849f-df8d94a80974" providerId="ADAL" clId="{C8F99430-7762-4D0D-85E7-EF05DD0C77B6}" dt="2023-10-25T22:55:48.465" v="1722" actId="164"/>
          <ac:spMkLst>
            <pc:docMk/>
            <pc:sldMk cId="1436437651" sldId="267"/>
            <ac:spMk id="252" creationId="{4AD41822-54DC-9247-646B-F178C617FDB0}"/>
          </ac:spMkLst>
        </pc:spChg>
        <pc:spChg chg="add mod">
          <ac:chgData name="Benoit Couraud" userId="930cebf6-1fb6-41fa-849f-df8d94a80974" providerId="ADAL" clId="{C8F99430-7762-4D0D-85E7-EF05DD0C77B6}" dt="2023-10-25T22:55:48.465" v="1722" actId="164"/>
          <ac:spMkLst>
            <pc:docMk/>
            <pc:sldMk cId="1436437651" sldId="267"/>
            <ac:spMk id="253" creationId="{87486065-6968-D284-67EC-D879A2DB8919}"/>
          </ac:spMkLst>
        </pc:spChg>
        <pc:spChg chg="add mod">
          <ac:chgData name="Benoit Couraud" userId="930cebf6-1fb6-41fa-849f-df8d94a80974" providerId="ADAL" clId="{C8F99430-7762-4D0D-85E7-EF05DD0C77B6}" dt="2023-10-25T22:55:48.465" v="1722" actId="164"/>
          <ac:spMkLst>
            <pc:docMk/>
            <pc:sldMk cId="1436437651" sldId="267"/>
            <ac:spMk id="254" creationId="{D1FD3D39-E704-D49E-23FA-63680F33E4D9}"/>
          </ac:spMkLst>
        </pc:spChg>
        <pc:spChg chg="add mod">
          <ac:chgData name="Benoit Couraud" userId="930cebf6-1fb6-41fa-849f-df8d94a80974" providerId="ADAL" clId="{C8F99430-7762-4D0D-85E7-EF05DD0C77B6}" dt="2023-10-25T22:55:48.465" v="1722" actId="164"/>
          <ac:spMkLst>
            <pc:docMk/>
            <pc:sldMk cId="1436437651" sldId="267"/>
            <ac:spMk id="255" creationId="{C03A692B-43E3-3968-03CD-677E21BF1607}"/>
          </ac:spMkLst>
        </pc:spChg>
        <pc:spChg chg="add mod">
          <ac:chgData name="Benoit Couraud" userId="930cebf6-1fb6-41fa-849f-df8d94a80974" providerId="ADAL" clId="{C8F99430-7762-4D0D-85E7-EF05DD0C77B6}" dt="2023-10-25T22:55:48.465" v="1722" actId="164"/>
          <ac:spMkLst>
            <pc:docMk/>
            <pc:sldMk cId="1436437651" sldId="267"/>
            <ac:spMk id="256" creationId="{CFC76B92-3B18-DBE1-DD49-F1DC6D437F74}"/>
          </ac:spMkLst>
        </pc:spChg>
        <pc:spChg chg="add mod">
          <ac:chgData name="Benoit Couraud" userId="930cebf6-1fb6-41fa-849f-df8d94a80974" providerId="ADAL" clId="{C8F99430-7762-4D0D-85E7-EF05DD0C77B6}" dt="2023-10-25T22:55:48.465" v="1722" actId="164"/>
          <ac:spMkLst>
            <pc:docMk/>
            <pc:sldMk cId="1436437651" sldId="267"/>
            <ac:spMk id="257" creationId="{E7EBF495-F177-581D-1A73-2CE000A10212}"/>
          </ac:spMkLst>
        </pc:spChg>
        <pc:spChg chg="add mod">
          <ac:chgData name="Benoit Couraud" userId="930cebf6-1fb6-41fa-849f-df8d94a80974" providerId="ADAL" clId="{C8F99430-7762-4D0D-85E7-EF05DD0C77B6}" dt="2023-10-25T22:55:48.465" v="1722" actId="164"/>
          <ac:spMkLst>
            <pc:docMk/>
            <pc:sldMk cId="1436437651" sldId="267"/>
            <ac:spMk id="258" creationId="{567E2137-40DC-1B89-AC42-03C7CC0745FC}"/>
          </ac:spMkLst>
        </pc:spChg>
        <pc:spChg chg="add mod">
          <ac:chgData name="Benoit Couraud" userId="930cebf6-1fb6-41fa-849f-df8d94a80974" providerId="ADAL" clId="{C8F99430-7762-4D0D-85E7-EF05DD0C77B6}" dt="2023-10-25T22:55:48.465" v="1722" actId="164"/>
          <ac:spMkLst>
            <pc:docMk/>
            <pc:sldMk cId="1436437651" sldId="267"/>
            <ac:spMk id="259" creationId="{44DF9F8A-9F8C-7FE9-C269-BB5C589CB4A9}"/>
          </ac:spMkLst>
        </pc:spChg>
        <pc:spChg chg="add mod">
          <ac:chgData name="Benoit Couraud" userId="930cebf6-1fb6-41fa-849f-df8d94a80974" providerId="ADAL" clId="{C8F99430-7762-4D0D-85E7-EF05DD0C77B6}" dt="2023-10-25T22:55:48.465" v="1722" actId="164"/>
          <ac:spMkLst>
            <pc:docMk/>
            <pc:sldMk cId="1436437651" sldId="267"/>
            <ac:spMk id="267" creationId="{79F87DD2-DD3C-53AA-3F88-6B778230C59A}"/>
          </ac:spMkLst>
        </pc:spChg>
        <pc:spChg chg="add mod">
          <ac:chgData name="Benoit Couraud" userId="930cebf6-1fb6-41fa-849f-df8d94a80974" providerId="ADAL" clId="{C8F99430-7762-4D0D-85E7-EF05DD0C77B6}" dt="2023-10-25T22:55:48.465" v="1722" actId="164"/>
          <ac:spMkLst>
            <pc:docMk/>
            <pc:sldMk cId="1436437651" sldId="267"/>
            <ac:spMk id="270" creationId="{2BDFED7C-0162-F500-AD10-1F3F830EBE0B}"/>
          </ac:spMkLst>
        </pc:spChg>
        <pc:spChg chg="add mod">
          <ac:chgData name="Benoit Couraud" userId="930cebf6-1fb6-41fa-849f-df8d94a80974" providerId="ADAL" clId="{C8F99430-7762-4D0D-85E7-EF05DD0C77B6}" dt="2023-10-25T22:55:48.465" v="1722" actId="164"/>
          <ac:spMkLst>
            <pc:docMk/>
            <pc:sldMk cId="1436437651" sldId="267"/>
            <ac:spMk id="271" creationId="{88CBD492-D1B1-0FF4-FDB9-843105B0C2F8}"/>
          </ac:spMkLst>
        </pc:spChg>
        <pc:spChg chg="add mod">
          <ac:chgData name="Benoit Couraud" userId="930cebf6-1fb6-41fa-849f-df8d94a80974" providerId="ADAL" clId="{C8F99430-7762-4D0D-85E7-EF05DD0C77B6}" dt="2023-10-25T22:55:48.465" v="1722" actId="164"/>
          <ac:spMkLst>
            <pc:docMk/>
            <pc:sldMk cId="1436437651" sldId="267"/>
            <ac:spMk id="272" creationId="{3ABB8D6F-3124-2FC0-0ABD-D663B7B448DD}"/>
          </ac:spMkLst>
        </pc:spChg>
        <pc:spChg chg="add mod">
          <ac:chgData name="Benoit Couraud" userId="930cebf6-1fb6-41fa-849f-df8d94a80974" providerId="ADAL" clId="{C8F99430-7762-4D0D-85E7-EF05DD0C77B6}" dt="2023-10-25T22:55:48.465" v="1722" actId="164"/>
          <ac:spMkLst>
            <pc:docMk/>
            <pc:sldMk cId="1436437651" sldId="267"/>
            <ac:spMk id="273" creationId="{1817A08A-1ACB-1227-1F09-CB2AC2A457E2}"/>
          </ac:spMkLst>
        </pc:spChg>
        <pc:spChg chg="add mod">
          <ac:chgData name="Benoit Couraud" userId="930cebf6-1fb6-41fa-849f-df8d94a80974" providerId="ADAL" clId="{C8F99430-7762-4D0D-85E7-EF05DD0C77B6}" dt="2023-10-25T22:55:48.465" v="1722" actId="164"/>
          <ac:spMkLst>
            <pc:docMk/>
            <pc:sldMk cId="1436437651" sldId="267"/>
            <ac:spMk id="274" creationId="{3EA3391B-6A96-D632-7BB1-233984C5C9C9}"/>
          </ac:spMkLst>
        </pc:spChg>
        <pc:spChg chg="add mod">
          <ac:chgData name="Benoit Couraud" userId="930cebf6-1fb6-41fa-849f-df8d94a80974" providerId="ADAL" clId="{C8F99430-7762-4D0D-85E7-EF05DD0C77B6}" dt="2023-10-25T22:55:48.465" v="1722" actId="164"/>
          <ac:spMkLst>
            <pc:docMk/>
            <pc:sldMk cId="1436437651" sldId="267"/>
            <ac:spMk id="275" creationId="{EEF69743-10C0-3F15-26A2-E2134B99924C}"/>
          </ac:spMkLst>
        </pc:spChg>
        <pc:spChg chg="add mod">
          <ac:chgData name="Benoit Couraud" userId="930cebf6-1fb6-41fa-849f-df8d94a80974" providerId="ADAL" clId="{C8F99430-7762-4D0D-85E7-EF05DD0C77B6}" dt="2023-10-25T22:55:48.465" v="1722" actId="164"/>
          <ac:spMkLst>
            <pc:docMk/>
            <pc:sldMk cId="1436437651" sldId="267"/>
            <ac:spMk id="276" creationId="{27EB1B55-230B-9F36-761E-989D39C03386}"/>
          </ac:spMkLst>
        </pc:spChg>
        <pc:spChg chg="add mod">
          <ac:chgData name="Benoit Couraud" userId="930cebf6-1fb6-41fa-849f-df8d94a80974" providerId="ADAL" clId="{C8F99430-7762-4D0D-85E7-EF05DD0C77B6}" dt="2023-10-25T22:55:48.465" v="1722" actId="164"/>
          <ac:spMkLst>
            <pc:docMk/>
            <pc:sldMk cId="1436437651" sldId="267"/>
            <ac:spMk id="277" creationId="{5F8EA040-282F-8BEB-0423-83ECF37F2A2A}"/>
          </ac:spMkLst>
        </pc:spChg>
        <pc:spChg chg="add mod">
          <ac:chgData name="Benoit Couraud" userId="930cebf6-1fb6-41fa-849f-df8d94a80974" providerId="ADAL" clId="{C8F99430-7762-4D0D-85E7-EF05DD0C77B6}" dt="2023-10-25T22:55:48.465" v="1722" actId="164"/>
          <ac:spMkLst>
            <pc:docMk/>
            <pc:sldMk cId="1436437651" sldId="267"/>
            <ac:spMk id="278" creationId="{B151D0E2-C0DA-9F22-38D3-4EB1E5F46ADF}"/>
          </ac:spMkLst>
        </pc:spChg>
        <pc:spChg chg="add mod">
          <ac:chgData name="Benoit Couraud" userId="930cebf6-1fb6-41fa-849f-df8d94a80974" providerId="ADAL" clId="{C8F99430-7762-4D0D-85E7-EF05DD0C77B6}" dt="2023-10-25T22:55:48.465" v="1722" actId="164"/>
          <ac:spMkLst>
            <pc:docMk/>
            <pc:sldMk cId="1436437651" sldId="267"/>
            <ac:spMk id="279" creationId="{160785B3-0F2A-90C8-4BE3-C566E07773DE}"/>
          </ac:spMkLst>
        </pc:spChg>
        <pc:spChg chg="add mod">
          <ac:chgData name="Benoit Couraud" userId="930cebf6-1fb6-41fa-849f-df8d94a80974" providerId="ADAL" clId="{C8F99430-7762-4D0D-85E7-EF05DD0C77B6}" dt="2023-10-25T22:55:48.465" v="1722" actId="164"/>
          <ac:spMkLst>
            <pc:docMk/>
            <pc:sldMk cId="1436437651" sldId="267"/>
            <ac:spMk id="280" creationId="{9907D5D9-EE42-23A8-155F-CD07B867D4EB}"/>
          </ac:spMkLst>
        </pc:spChg>
        <pc:spChg chg="add mod">
          <ac:chgData name="Benoit Couraud" userId="930cebf6-1fb6-41fa-849f-df8d94a80974" providerId="ADAL" clId="{C8F99430-7762-4D0D-85E7-EF05DD0C77B6}" dt="2023-10-25T22:55:48.465" v="1722" actId="164"/>
          <ac:spMkLst>
            <pc:docMk/>
            <pc:sldMk cId="1436437651" sldId="267"/>
            <ac:spMk id="281" creationId="{C71FD087-344A-5C30-D1E8-1A83680157E2}"/>
          </ac:spMkLst>
        </pc:spChg>
        <pc:spChg chg="add mod">
          <ac:chgData name="Benoit Couraud" userId="930cebf6-1fb6-41fa-849f-df8d94a80974" providerId="ADAL" clId="{C8F99430-7762-4D0D-85E7-EF05DD0C77B6}" dt="2023-10-25T22:55:48.465" v="1722" actId="164"/>
          <ac:spMkLst>
            <pc:docMk/>
            <pc:sldMk cId="1436437651" sldId="267"/>
            <ac:spMk id="282" creationId="{C9080C63-23DF-7A3E-98BF-D93639BC5D06}"/>
          </ac:spMkLst>
        </pc:spChg>
        <pc:spChg chg="add mod">
          <ac:chgData name="Benoit Couraud" userId="930cebf6-1fb6-41fa-849f-df8d94a80974" providerId="ADAL" clId="{C8F99430-7762-4D0D-85E7-EF05DD0C77B6}" dt="2023-10-25T22:55:48.465" v="1722" actId="164"/>
          <ac:spMkLst>
            <pc:docMk/>
            <pc:sldMk cId="1436437651" sldId="267"/>
            <ac:spMk id="283" creationId="{853534EA-15B6-7FEA-CB7B-C70D8B419448}"/>
          </ac:spMkLst>
        </pc:spChg>
        <pc:spChg chg="add mod">
          <ac:chgData name="Benoit Couraud" userId="930cebf6-1fb6-41fa-849f-df8d94a80974" providerId="ADAL" clId="{C8F99430-7762-4D0D-85E7-EF05DD0C77B6}" dt="2023-10-25T22:55:48.465" v="1722" actId="164"/>
          <ac:spMkLst>
            <pc:docMk/>
            <pc:sldMk cId="1436437651" sldId="267"/>
            <ac:spMk id="284" creationId="{C3D1E6ED-6C79-AA09-B755-F5EED0CE960F}"/>
          </ac:spMkLst>
        </pc:spChg>
        <pc:spChg chg="add mod">
          <ac:chgData name="Benoit Couraud" userId="930cebf6-1fb6-41fa-849f-df8d94a80974" providerId="ADAL" clId="{C8F99430-7762-4D0D-85E7-EF05DD0C77B6}" dt="2023-10-25T22:55:48.465" v="1722" actId="164"/>
          <ac:spMkLst>
            <pc:docMk/>
            <pc:sldMk cId="1436437651" sldId="267"/>
            <ac:spMk id="285" creationId="{927993C1-085D-872D-D2BF-81A67B59B931}"/>
          </ac:spMkLst>
        </pc:spChg>
        <pc:spChg chg="add mod">
          <ac:chgData name="Benoit Couraud" userId="930cebf6-1fb6-41fa-849f-df8d94a80974" providerId="ADAL" clId="{C8F99430-7762-4D0D-85E7-EF05DD0C77B6}" dt="2023-10-25T22:55:48.465" v="1722" actId="164"/>
          <ac:spMkLst>
            <pc:docMk/>
            <pc:sldMk cId="1436437651" sldId="267"/>
            <ac:spMk id="286" creationId="{343768E1-65A5-8391-83DF-8CE6F612E6CA}"/>
          </ac:spMkLst>
        </pc:spChg>
        <pc:spChg chg="add mod">
          <ac:chgData name="Benoit Couraud" userId="930cebf6-1fb6-41fa-849f-df8d94a80974" providerId="ADAL" clId="{C8F99430-7762-4D0D-85E7-EF05DD0C77B6}" dt="2023-10-25T22:55:48.465" v="1722" actId="164"/>
          <ac:spMkLst>
            <pc:docMk/>
            <pc:sldMk cId="1436437651" sldId="267"/>
            <ac:spMk id="287" creationId="{47BCFCAA-8919-8376-5DD6-94F4998C3906}"/>
          </ac:spMkLst>
        </pc:spChg>
        <pc:spChg chg="add mod">
          <ac:chgData name="Benoit Couraud" userId="930cebf6-1fb6-41fa-849f-df8d94a80974" providerId="ADAL" clId="{C8F99430-7762-4D0D-85E7-EF05DD0C77B6}" dt="2023-10-25T22:55:48.465" v="1722" actId="164"/>
          <ac:spMkLst>
            <pc:docMk/>
            <pc:sldMk cId="1436437651" sldId="267"/>
            <ac:spMk id="288" creationId="{102B4F9C-61CF-AAB8-2A4A-13C0D4D3D258}"/>
          </ac:spMkLst>
        </pc:spChg>
        <pc:spChg chg="add mod">
          <ac:chgData name="Benoit Couraud" userId="930cebf6-1fb6-41fa-849f-df8d94a80974" providerId="ADAL" clId="{C8F99430-7762-4D0D-85E7-EF05DD0C77B6}" dt="2023-10-25T22:55:48.465" v="1722" actId="164"/>
          <ac:spMkLst>
            <pc:docMk/>
            <pc:sldMk cId="1436437651" sldId="267"/>
            <ac:spMk id="289" creationId="{86997CDA-65DB-4861-3E52-5FD99D3855E6}"/>
          </ac:spMkLst>
        </pc:spChg>
        <pc:spChg chg="add mod">
          <ac:chgData name="Benoit Couraud" userId="930cebf6-1fb6-41fa-849f-df8d94a80974" providerId="ADAL" clId="{C8F99430-7762-4D0D-85E7-EF05DD0C77B6}" dt="2023-10-25T22:55:48.465" v="1722" actId="164"/>
          <ac:spMkLst>
            <pc:docMk/>
            <pc:sldMk cId="1436437651" sldId="267"/>
            <ac:spMk id="290" creationId="{582FE673-ACDF-633B-7EA3-5EE3C9995645}"/>
          </ac:spMkLst>
        </pc:spChg>
        <pc:spChg chg="add mod">
          <ac:chgData name="Benoit Couraud" userId="930cebf6-1fb6-41fa-849f-df8d94a80974" providerId="ADAL" clId="{C8F99430-7762-4D0D-85E7-EF05DD0C77B6}" dt="2023-10-25T22:55:48.465" v="1722" actId="164"/>
          <ac:spMkLst>
            <pc:docMk/>
            <pc:sldMk cId="1436437651" sldId="267"/>
            <ac:spMk id="291" creationId="{E86F16C8-394B-5DA6-8EB0-1FF95F20D000}"/>
          </ac:spMkLst>
        </pc:spChg>
        <pc:spChg chg="add mod">
          <ac:chgData name="Benoit Couraud" userId="930cebf6-1fb6-41fa-849f-df8d94a80974" providerId="ADAL" clId="{C8F99430-7762-4D0D-85E7-EF05DD0C77B6}" dt="2023-10-25T22:55:48.465" v="1722" actId="164"/>
          <ac:spMkLst>
            <pc:docMk/>
            <pc:sldMk cId="1436437651" sldId="267"/>
            <ac:spMk id="298" creationId="{9017C429-CF75-2F9B-F847-34047FFC048C}"/>
          </ac:spMkLst>
        </pc:spChg>
        <pc:spChg chg="add mod">
          <ac:chgData name="Benoit Couraud" userId="930cebf6-1fb6-41fa-849f-df8d94a80974" providerId="ADAL" clId="{C8F99430-7762-4D0D-85E7-EF05DD0C77B6}" dt="2023-10-25T22:55:48.465" v="1722" actId="164"/>
          <ac:spMkLst>
            <pc:docMk/>
            <pc:sldMk cId="1436437651" sldId="267"/>
            <ac:spMk id="310" creationId="{4729EFA1-6A2C-91BE-CDCC-90347B3EAFBF}"/>
          </ac:spMkLst>
        </pc:spChg>
        <pc:spChg chg="add mod">
          <ac:chgData name="Benoit Couraud" userId="930cebf6-1fb6-41fa-849f-df8d94a80974" providerId="ADAL" clId="{C8F99430-7762-4D0D-85E7-EF05DD0C77B6}" dt="2023-10-25T22:55:48.465" v="1722" actId="164"/>
          <ac:spMkLst>
            <pc:docMk/>
            <pc:sldMk cId="1436437651" sldId="267"/>
            <ac:spMk id="317" creationId="{8F76C773-52CF-A593-DCBA-961C19FDAA9A}"/>
          </ac:spMkLst>
        </pc:spChg>
        <pc:spChg chg="add mod">
          <ac:chgData name="Benoit Couraud" userId="930cebf6-1fb6-41fa-849f-df8d94a80974" providerId="ADAL" clId="{C8F99430-7762-4D0D-85E7-EF05DD0C77B6}" dt="2023-10-25T22:55:48.465" v="1722" actId="164"/>
          <ac:spMkLst>
            <pc:docMk/>
            <pc:sldMk cId="1436437651" sldId="267"/>
            <ac:spMk id="319" creationId="{3116C230-134D-1786-C7E6-E6628377D2AF}"/>
          </ac:spMkLst>
        </pc:spChg>
        <pc:spChg chg="add mod">
          <ac:chgData name="Benoit Couraud" userId="930cebf6-1fb6-41fa-849f-df8d94a80974" providerId="ADAL" clId="{C8F99430-7762-4D0D-85E7-EF05DD0C77B6}" dt="2023-10-25T22:55:48.465" v="1722" actId="164"/>
          <ac:spMkLst>
            <pc:docMk/>
            <pc:sldMk cId="1436437651" sldId="267"/>
            <ac:spMk id="320" creationId="{0C1B0058-3E01-964C-3CF4-96E9A2DA15D2}"/>
          </ac:spMkLst>
        </pc:spChg>
        <pc:spChg chg="add mod">
          <ac:chgData name="Benoit Couraud" userId="930cebf6-1fb6-41fa-849f-df8d94a80974" providerId="ADAL" clId="{C8F99430-7762-4D0D-85E7-EF05DD0C77B6}" dt="2023-10-25T22:55:48.465" v="1722" actId="164"/>
          <ac:spMkLst>
            <pc:docMk/>
            <pc:sldMk cId="1436437651" sldId="267"/>
            <ac:spMk id="321" creationId="{A03E4687-024E-7057-7DFC-7FA7EB2CB11B}"/>
          </ac:spMkLst>
        </pc:spChg>
        <pc:spChg chg="add del mod">
          <ac:chgData name="Benoit Couraud" userId="930cebf6-1fb6-41fa-849f-df8d94a80974" providerId="ADAL" clId="{C8F99430-7762-4D0D-85E7-EF05DD0C77B6}" dt="2023-10-25T22:58:59.298" v="1742" actId="478"/>
          <ac:spMkLst>
            <pc:docMk/>
            <pc:sldMk cId="1436437651" sldId="267"/>
            <ac:spMk id="323" creationId="{E369B31D-21CE-DD5B-D2BC-F0294D175DDC}"/>
          </ac:spMkLst>
        </pc:spChg>
        <pc:spChg chg="add mod">
          <ac:chgData name="Benoit Couraud" userId="930cebf6-1fb6-41fa-849f-df8d94a80974" providerId="ADAL" clId="{C8F99430-7762-4D0D-85E7-EF05DD0C77B6}" dt="2023-10-25T22:57:14.162" v="1732" actId="14861"/>
          <ac:spMkLst>
            <pc:docMk/>
            <pc:sldMk cId="1436437651" sldId="267"/>
            <ac:spMk id="324" creationId="{1CA53DCA-D25E-A255-C8B1-4364EB131FF0}"/>
          </ac:spMkLst>
        </pc:spChg>
        <pc:spChg chg="add mod">
          <ac:chgData name="Benoit Couraud" userId="930cebf6-1fb6-41fa-849f-df8d94a80974" providerId="ADAL" clId="{C8F99430-7762-4D0D-85E7-EF05DD0C77B6}" dt="2023-10-25T22:57:23.401" v="1734" actId="14100"/>
          <ac:spMkLst>
            <pc:docMk/>
            <pc:sldMk cId="1436437651" sldId="267"/>
            <ac:spMk id="325" creationId="{8D7312D3-D558-440B-96B9-EE86E1DA353E}"/>
          </ac:spMkLst>
        </pc:spChg>
        <pc:spChg chg="add mod">
          <ac:chgData name="Benoit Couraud" userId="930cebf6-1fb6-41fa-849f-df8d94a80974" providerId="ADAL" clId="{C8F99430-7762-4D0D-85E7-EF05DD0C77B6}" dt="2023-10-25T22:57:50.242" v="1736" actId="1076"/>
          <ac:spMkLst>
            <pc:docMk/>
            <pc:sldMk cId="1436437651" sldId="267"/>
            <ac:spMk id="326" creationId="{15565928-E46E-6055-D991-8A320EEA9D0B}"/>
          </ac:spMkLst>
        </pc:spChg>
        <pc:spChg chg="add mod">
          <ac:chgData name="Benoit Couraud" userId="930cebf6-1fb6-41fa-849f-df8d94a80974" providerId="ADAL" clId="{C8F99430-7762-4D0D-85E7-EF05DD0C77B6}" dt="2023-10-25T22:57:50.242" v="1736" actId="1076"/>
          <ac:spMkLst>
            <pc:docMk/>
            <pc:sldMk cId="1436437651" sldId="267"/>
            <ac:spMk id="327" creationId="{A4EEFEFC-4F61-0E1A-B29D-8AE86C1058FE}"/>
          </ac:spMkLst>
        </pc:spChg>
        <pc:spChg chg="add mod">
          <ac:chgData name="Benoit Couraud" userId="930cebf6-1fb6-41fa-849f-df8d94a80974" providerId="ADAL" clId="{C8F99430-7762-4D0D-85E7-EF05DD0C77B6}" dt="2023-10-25T22:58:04.071" v="1739" actId="207"/>
          <ac:spMkLst>
            <pc:docMk/>
            <pc:sldMk cId="1436437651" sldId="267"/>
            <ac:spMk id="328" creationId="{9384B43E-C2CA-EE12-A69F-4D014B070998}"/>
          </ac:spMkLst>
        </pc:spChg>
        <pc:spChg chg="add mod">
          <ac:chgData name="Benoit Couraud" userId="930cebf6-1fb6-41fa-849f-df8d94a80974" providerId="ADAL" clId="{C8F99430-7762-4D0D-85E7-EF05DD0C77B6}" dt="2023-10-25T22:59:48.627" v="1750" actId="693"/>
          <ac:spMkLst>
            <pc:docMk/>
            <pc:sldMk cId="1436437651" sldId="267"/>
            <ac:spMk id="329" creationId="{437ED6FA-D18F-040F-6ADB-BE5823768E50}"/>
          </ac:spMkLst>
        </pc:spChg>
        <pc:spChg chg="add del mod">
          <ac:chgData name="Benoit Couraud" userId="930cebf6-1fb6-41fa-849f-df8d94a80974" providerId="ADAL" clId="{C8F99430-7762-4D0D-85E7-EF05DD0C77B6}" dt="2023-10-25T22:59:11.481" v="1744" actId="478"/>
          <ac:spMkLst>
            <pc:docMk/>
            <pc:sldMk cId="1436437651" sldId="267"/>
            <ac:spMk id="330" creationId="{1CF867A6-2141-07D1-5FDD-8ECA8551FDA0}"/>
          </ac:spMkLst>
        </pc:spChg>
        <pc:grpChg chg="add del mod">
          <ac:chgData name="Benoit Couraud" userId="930cebf6-1fb6-41fa-849f-df8d94a80974" providerId="ADAL" clId="{C8F99430-7762-4D0D-85E7-EF05DD0C77B6}" dt="2023-10-25T22:58:55.053" v="1741" actId="478"/>
          <ac:grpSpMkLst>
            <pc:docMk/>
            <pc:sldMk cId="1436437651" sldId="267"/>
            <ac:grpSpMk id="7" creationId="{62AC9617-B919-D640-2FEA-07916DC9AC00}"/>
          </ac:grpSpMkLst>
        </pc:grpChg>
        <pc:grpChg chg="add mod">
          <ac:chgData name="Benoit Couraud" userId="930cebf6-1fb6-41fa-849f-df8d94a80974" providerId="ADAL" clId="{C8F99430-7762-4D0D-85E7-EF05DD0C77B6}" dt="2023-10-25T22:55:48.465" v="1722" actId="164"/>
          <ac:grpSpMkLst>
            <pc:docMk/>
            <pc:sldMk cId="1436437651" sldId="267"/>
            <ac:grpSpMk id="22" creationId="{85474839-BFC8-2594-BE97-D9D99A9E2B9F}"/>
          </ac:grpSpMkLst>
        </pc:grpChg>
        <pc:grpChg chg="add mod">
          <ac:chgData name="Benoit Couraud" userId="930cebf6-1fb6-41fa-849f-df8d94a80974" providerId="ADAL" clId="{C8F99430-7762-4D0D-85E7-EF05DD0C77B6}" dt="2023-10-25T22:55:48.465" v="1722" actId="164"/>
          <ac:grpSpMkLst>
            <pc:docMk/>
            <pc:sldMk cId="1436437651" sldId="267"/>
            <ac:grpSpMk id="25" creationId="{98D91D18-04AE-45F1-FE7C-27502B9BFE61}"/>
          </ac:grpSpMkLst>
        </pc:grpChg>
        <pc:grpChg chg="add mod">
          <ac:chgData name="Benoit Couraud" userId="930cebf6-1fb6-41fa-849f-df8d94a80974" providerId="ADAL" clId="{C8F99430-7762-4D0D-85E7-EF05DD0C77B6}" dt="2023-10-25T22:55:48.465" v="1722" actId="164"/>
          <ac:grpSpMkLst>
            <pc:docMk/>
            <pc:sldMk cId="1436437651" sldId="267"/>
            <ac:grpSpMk id="28" creationId="{93C99826-39E5-ED32-5EDD-C89BB2D16E18}"/>
          </ac:grpSpMkLst>
        </pc:grpChg>
        <pc:grpChg chg="add mod">
          <ac:chgData name="Benoit Couraud" userId="930cebf6-1fb6-41fa-849f-df8d94a80974" providerId="ADAL" clId="{C8F99430-7762-4D0D-85E7-EF05DD0C77B6}" dt="2023-10-25T22:55:48.465" v="1722" actId="164"/>
          <ac:grpSpMkLst>
            <pc:docMk/>
            <pc:sldMk cId="1436437651" sldId="267"/>
            <ac:grpSpMk id="31" creationId="{2E99BF31-186C-00A1-757A-2F6330A5DE47}"/>
          </ac:grpSpMkLst>
        </pc:grpChg>
        <pc:grpChg chg="add mod">
          <ac:chgData name="Benoit Couraud" userId="930cebf6-1fb6-41fa-849f-df8d94a80974" providerId="ADAL" clId="{C8F99430-7762-4D0D-85E7-EF05DD0C77B6}" dt="2023-10-25T22:55:48.465" v="1722" actId="164"/>
          <ac:grpSpMkLst>
            <pc:docMk/>
            <pc:sldMk cId="1436437651" sldId="267"/>
            <ac:grpSpMk id="38" creationId="{1CFDC6CB-EF87-737C-4BD3-899DD32A2D05}"/>
          </ac:grpSpMkLst>
        </pc:grpChg>
        <pc:grpChg chg="add mod">
          <ac:chgData name="Benoit Couraud" userId="930cebf6-1fb6-41fa-849f-df8d94a80974" providerId="ADAL" clId="{C8F99430-7762-4D0D-85E7-EF05DD0C77B6}" dt="2023-10-25T22:55:48.465" v="1722" actId="164"/>
          <ac:grpSpMkLst>
            <pc:docMk/>
            <pc:sldMk cId="1436437651" sldId="267"/>
            <ac:grpSpMk id="41" creationId="{916D0611-9575-4088-0D6B-9CECCD7F1454}"/>
          </ac:grpSpMkLst>
        </pc:grpChg>
        <pc:grpChg chg="add mod">
          <ac:chgData name="Benoit Couraud" userId="930cebf6-1fb6-41fa-849f-df8d94a80974" providerId="ADAL" clId="{C8F99430-7762-4D0D-85E7-EF05DD0C77B6}" dt="2023-10-25T22:55:48.465" v="1722" actId="164"/>
          <ac:grpSpMkLst>
            <pc:docMk/>
            <pc:sldMk cId="1436437651" sldId="267"/>
            <ac:grpSpMk id="57" creationId="{564B16F9-B732-113A-C2C9-43299A84A53C}"/>
          </ac:grpSpMkLst>
        </pc:grpChg>
        <pc:grpChg chg="add mod">
          <ac:chgData name="Benoit Couraud" userId="930cebf6-1fb6-41fa-849f-df8d94a80974" providerId="ADAL" clId="{C8F99430-7762-4D0D-85E7-EF05DD0C77B6}" dt="2023-10-25T22:55:48.465" v="1722" actId="164"/>
          <ac:grpSpMkLst>
            <pc:docMk/>
            <pc:sldMk cId="1436437651" sldId="267"/>
            <ac:grpSpMk id="67" creationId="{6C2E779F-22F2-D4E2-DE9D-9DDEA7B1F3DB}"/>
          </ac:grpSpMkLst>
        </pc:grpChg>
        <pc:grpChg chg="add mod">
          <ac:chgData name="Benoit Couraud" userId="930cebf6-1fb6-41fa-849f-df8d94a80974" providerId="ADAL" clId="{C8F99430-7762-4D0D-85E7-EF05DD0C77B6}" dt="2023-10-25T22:55:48.465" v="1722" actId="164"/>
          <ac:grpSpMkLst>
            <pc:docMk/>
            <pc:sldMk cId="1436437651" sldId="267"/>
            <ac:grpSpMk id="77" creationId="{83794E3C-27CB-A772-1BF1-89F9074DD7BB}"/>
          </ac:grpSpMkLst>
        </pc:grpChg>
        <pc:grpChg chg="add mod">
          <ac:chgData name="Benoit Couraud" userId="930cebf6-1fb6-41fa-849f-df8d94a80974" providerId="ADAL" clId="{C8F99430-7762-4D0D-85E7-EF05DD0C77B6}" dt="2023-10-25T22:55:48.465" v="1722" actId="164"/>
          <ac:grpSpMkLst>
            <pc:docMk/>
            <pc:sldMk cId="1436437651" sldId="267"/>
            <ac:grpSpMk id="87" creationId="{C7E8F432-7E64-2F0D-71E3-7B219668F298}"/>
          </ac:grpSpMkLst>
        </pc:grpChg>
        <pc:grpChg chg="add mod">
          <ac:chgData name="Benoit Couraud" userId="930cebf6-1fb6-41fa-849f-df8d94a80974" providerId="ADAL" clId="{C8F99430-7762-4D0D-85E7-EF05DD0C77B6}" dt="2023-10-25T22:55:48.465" v="1722" actId="164"/>
          <ac:grpSpMkLst>
            <pc:docMk/>
            <pc:sldMk cId="1436437651" sldId="267"/>
            <ac:grpSpMk id="97" creationId="{C1FFAB38-900F-429D-8ED8-D05AFB83C7BC}"/>
          </ac:grpSpMkLst>
        </pc:grpChg>
        <pc:grpChg chg="add mod">
          <ac:chgData name="Benoit Couraud" userId="930cebf6-1fb6-41fa-849f-df8d94a80974" providerId="ADAL" clId="{C8F99430-7762-4D0D-85E7-EF05DD0C77B6}" dt="2023-10-25T22:55:48.465" v="1722" actId="164"/>
          <ac:grpSpMkLst>
            <pc:docMk/>
            <pc:sldMk cId="1436437651" sldId="267"/>
            <ac:grpSpMk id="102" creationId="{AFEA87D1-ECC6-496D-3A36-305C41FB5A22}"/>
          </ac:grpSpMkLst>
        </pc:grpChg>
        <pc:grpChg chg="add mod">
          <ac:chgData name="Benoit Couraud" userId="930cebf6-1fb6-41fa-849f-df8d94a80974" providerId="ADAL" clId="{C8F99430-7762-4D0D-85E7-EF05DD0C77B6}" dt="2023-10-25T22:55:48.465" v="1722" actId="164"/>
          <ac:grpSpMkLst>
            <pc:docMk/>
            <pc:sldMk cId="1436437651" sldId="267"/>
            <ac:grpSpMk id="112" creationId="{150DAA5C-95EF-F3E1-19AE-B9C6BCBC2585}"/>
          </ac:grpSpMkLst>
        </pc:grpChg>
        <pc:grpChg chg="add mod">
          <ac:chgData name="Benoit Couraud" userId="930cebf6-1fb6-41fa-849f-df8d94a80974" providerId="ADAL" clId="{C8F99430-7762-4D0D-85E7-EF05DD0C77B6}" dt="2023-10-25T22:55:48.465" v="1722" actId="164"/>
          <ac:grpSpMkLst>
            <pc:docMk/>
            <pc:sldMk cId="1436437651" sldId="267"/>
            <ac:grpSpMk id="122" creationId="{E107C3F5-CFB8-00D7-0B39-14956C41ED61}"/>
          </ac:grpSpMkLst>
        </pc:grpChg>
        <pc:grpChg chg="add mod">
          <ac:chgData name="Benoit Couraud" userId="930cebf6-1fb6-41fa-849f-df8d94a80974" providerId="ADAL" clId="{C8F99430-7762-4D0D-85E7-EF05DD0C77B6}" dt="2023-10-25T22:55:48.465" v="1722" actId="164"/>
          <ac:grpSpMkLst>
            <pc:docMk/>
            <pc:sldMk cId="1436437651" sldId="267"/>
            <ac:grpSpMk id="127" creationId="{4A9A5684-D121-8110-23C0-4834940EC738}"/>
          </ac:grpSpMkLst>
        </pc:grpChg>
        <pc:grpChg chg="mod">
          <ac:chgData name="Benoit Couraud" userId="930cebf6-1fb6-41fa-849f-df8d94a80974" providerId="ADAL" clId="{C8F99430-7762-4D0D-85E7-EF05DD0C77B6}" dt="2023-10-25T22:55:43.697" v="1721"/>
          <ac:grpSpMkLst>
            <pc:docMk/>
            <pc:sldMk cId="1436437651" sldId="267"/>
            <ac:grpSpMk id="128" creationId="{1983C339-A851-8F75-71A7-253D3D054FAD}"/>
          </ac:grpSpMkLst>
        </pc:grpChg>
        <pc:grpChg chg="add mod">
          <ac:chgData name="Benoit Couraud" userId="930cebf6-1fb6-41fa-849f-df8d94a80974" providerId="ADAL" clId="{C8F99430-7762-4D0D-85E7-EF05DD0C77B6}" dt="2023-10-25T22:55:48.465" v="1722" actId="164"/>
          <ac:grpSpMkLst>
            <pc:docMk/>
            <pc:sldMk cId="1436437651" sldId="267"/>
            <ac:grpSpMk id="144" creationId="{88DF37CB-EFC3-89C7-E4C5-40212776D5FB}"/>
          </ac:grpSpMkLst>
        </pc:grpChg>
        <pc:grpChg chg="add mod">
          <ac:chgData name="Benoit Couraud" userId="930cebf6-1fb6-41fa-849f-df8d94a80974" providerId="ADAL" clId="{C8F99430-7762-4D0D-85E7-EF05DD0C77B6}" dt="2023-10-25T22:55:48.465" v="1722" actId="164"/>
          <ac:grpSpMkLst>
            <pc:docMk/>
            <pc:sldMk cId="1436437651" sldId="267"/>
            <ac:grpSpMk id="150" creationId="{EC582441-FED8-23C1-356F-DEEBBE2899D9}"/>
          </ac:grpSpMkLst>
        </pc:grpChg>
        <pc:grpChg chg="add mod">
          <ac:chgData name="Benoit Couraud" userId="930cebf6-1fb6-41fa-849f-df8d94a80974" providerId="ADAL" clId="{C8F99430-7762-4D0D-85E7-EF05DD0C77B6}" dt="2023-10-25T22:55:48.465" v="1722" actId="164"/>
          <ac:grpSpMkLst>
            <pc:docMk/>
            <pc:sldMk cId="1436437651" sldId="267"/>
            <ac:grpSpMk id="157" creationId="{AE882AC0-18A1-9C8F-3793-F052FB272D1E}"/>
          </ac:grpSpMkLst>
        </pc:grpChg>
        <pc:grpChg chg="mod">
          <ac:chgData name="Benoit Couraud" userId="930cebf6-1fb6-41fa-849f-df8d94a80974" providerId="ADAL" clId="{C8F99430-7762-4D0D-85E7-EF05DD0C77B6}" dt="2023-10-25T22:55:43.697" v="1721"/>
          <ac:grpSpMkLst>
            <pc:docMk/>
            <pc:sldMk cId="1436437651" sldId="267"/>
            <ac:grpSpMk id="159" creationId="{85D13406-3176-B4EA-2158-1CBC135265A2}"/>
          </ac:grpSpMkLst>
        </pc:grpChg>
        <pc:grpChg chg="add mod">
          <ac:chgData name="Benoit Couraud" userId="930cebf6-1fb6-41fa-849f-df8d94a80974" providerId="ADAL" clId="{C8F99430-7762-4D0D-85E7-EF05DD0C77B6}" dt="2023-10-25T22:55:48.465" v="1722" actId="164"/>
          <ac:grpSpMkLst>
            <pc:docMk/>
            <pc:sldMk cId="1436437651" sldId="267"/>
            <ac:grpSpMk id="176" creationId="{3324FC53-3285-3818-EAFF-8F3823A92A4C}"/>
          </ac:grpSpMkLst>
        </pc:grpChg>
        <pc:grpChg chg="mod">
          <ac:chgData name="Benoit Couraud" userId="930cebf6-1fb6-41fa-849f-df8d94a80974" providerId="ADAL" clId="{C8F99430-7762-4D0D-85E7-EF05DD0C77B6}" dt="2023-10-25T22:55:43.697" v="1721"/>
          <ac:grpSpMkLst>
            <pc:docMk/>
            <pc:sldMk cId="1436437651" sldId="267"/>
            <ac:grpSpMk id="177" creationId="{CBA2CA55-85F2-F841-A71D-9A860900B0BB}"/>
          </ac:grpSpMkLst>
        </pc:grpChg>
        <pc:grpChg chg="add mod">
          <ac:chgData name="Benoit Couraud" userId="930cebf6-1fb6-41fa-849f-df8d94a80974" providerId="ADAL" clId="{C8F99430-7762-4D0D-85E7-EF05DD0C77B6}" dt="2023-10-25T22:55:48.465" v="1722" actId="164"/>
          <ac:grpSpMkLst>
            <pc:docMk/>
            <pc:sldMk cId="1436437651" sldId="267"/>
            <ac:grpSpMk id="193" creationId="{38434E14-EFC7-8C9A-032C-E822774DF312}"/>
          </ac:grpSpMkLst>
        </pc:grpChg>
        <pc:grpChg chg="add mod">
          <ac:chgData name="Benoit Couraud" userId="930cebf6-1fb6-41fa-849f-df8d94a80974" providerId="ADAL" clId="{C8F99430-7762-4D0D-85E7-EF05DD0C77B6}" dt="2023-10-25T22:55:48.465" v="1722" actId="164"/>
          <ac:grpSpMkLst>
            <pc:docMk/>
            <pc:sldMk cId="1436437651" sldId="267"/>
            <ac:grpSpMk id="241" creationId="{C6715B8E-4FAA-97FC-9195-22494C3A7A2F}"/>
          </ac:grpSpMkLst>
        </pc:grpChg>
        <pc:grpChg chg="add mod">
          <ac:chgData name="Benoit Couraud" userId="930cebf6-1fb6-41fa-849f-df8d94a80974" providerId="ADAL" clId="{C8F99430-7762-4D0D-85E7-EF05DD0C77B6}" dt="2023-10-25T22:55:48.465" v="1722" actId="164"/>
          <ac:grpSpMkLst>
            <pc:docMk/>
            <pc:sldMk cId="1436437651" sldId="267"/>
            <ac:grpSpMk id="262" creationId="{106A1BEE-4128-018F-960C-530DB79A821E}"/>
          </ac:grpSpMkLst>
        </pc:grpChg>
        <pc:grpChg chg="add del mod">
          <ac:chgData name="Benoit Couraud" userId="930cebf6-1fb6-41fa-849f-df8d94a80974" providerId="ADAL" clId="{C8F99430-7762-4D0D-85E7-EF05DD0C77B6}" dt="2023-10-25T22:56:01.348" v="1725" actId="478"/>
          <ac:grpSpMkLst>
            <pc:docMk/>
            <pc:sldMk cId="1436437651" sldId="267"/>
            <ac:grpSpMk id="322" creationId="{DC88E29A-9730-F7D9-A72D-D13E05018D6F}"/>
          </ac:grpSpMkLst>
        </pc:grpChg>
        <pc:picChg chg="add mod">
          <ac:chgData name="Benoit Couraud" userId="930cebf6-1fb6-41fa-849f-df8d94a80974" providerId="ADAL" clId="{C8F99430-7762-4D0D-85E7-EF05DD0C77B6}" dt="2023-10-25T22:56:04.612" v="1726" actId="1076"/>
          <ac:picMkLst>
            <pc:docMk/>
            <pc:sldMk cId="1436437651" sldId="267"/>
            <ac:picMk id="4" creationId="{4A3A16A8-5775-8B1D-EC91-9BBFCBDC1545}"/>
          </ac:picMkLst>
        </pc:picChg>
        <pc:picChg chg="add mod">
          <ac:chgData name="Benoit Couraud" userId="930cebf6-1fb6-41fa-849f-df8d94a80974" providerId="ADAL" clId="{C8F99430-7762-4D0D-85E7-EF05DD0C77B6}" dt="2023-10-25T22:54:47.721" v="1718" actId="1582"/>
          <ac:picMkLst>
            <pc:docMk/>
            <pc:sldMk cId="1436437651" sldId="267"/>
            <ac:picMk id="5" creationId="{C5E4A6B4-4712-78F6-F9FE-121238D63849}"/>
          </ac:picMkLst>
        </pc:picChg>
        <pc:picChg chg="add mod">
          <ac:chgData name="Benoit Couraud" userId="930cebf6-1fb6-41fa-849f-df8d94a80974" providerId="ADAL" clId="{C8F99430-7762-4D0D-85E7-EF05DD0C77B6}" dt="2023-10-25T22:55:48.465" v="1722" actId="164"/>
          <ac:picMkLst>
            <pc:docMk/>
            <pc:sldMk cId="1436437651" sldId="267"/>
            <ac:picMk id="21" creationId="{54338A4C-8774-C0AB-C244-84FFBFADACBC}"/>
          </ac:picMkLst>
        </pc:picChg>
        <pc:picChg chg="add mod">
          <ac:chgData name="Benoit Couraud" userId="930cebf6-1fb6-41fa-849f-df8d94a80974" providerId="ADAL" clId="{C8F99430-7762-4D0D-85E7-EF05DD0C77B6}" dt="2023-10-25T22:55:48.465" v="1722" actId="164"/>
          <ac:picMkLst>
            <pc:docMk/>
            <pc:sldMk cId="1436437651" sldId="267"/>
            <ac:picMk id="295" creationId="{914C7FFD-81CE-FF2F-2EC3-E338B648E4DA}"/>
          </ac:picMkLst>
        </pc:picChg>
        <pc:cxnChg chg="add mod">
          <ac:chgData name="Benoit Couraud" userId="930cebf6-1fb6-41fa-849f-df8d94a80974" providerId="ADAL" clId="{C8F99430-7762-4D0D-85E7-EF05DD0C77B6}" dt="2023-10-25T22:55:48.465" v="1722" actId="164"/>
          <ac:cxnSpMkLst>
            <pc:docMk/>
            <pc:sldMk cId="1436437651" sldId="267"/>
            <ac:cxnSpMk id="8" creationId="{88629DC2-FB38-8AB1-9AFB-301F0B722448}"/>
          </ac:cxnSpMkLst>
        </pc:cxnChg>
        <pc:cxnChg chg="add mod">
          <ac:chgData name="Benoit Couraud" userId="930cebf6-1fb6-41fa-849f-df8d94a80974" providerId="ADAL" clId="{C8F99430-7762-4D0D-85E7-EF05DD0C77B6}" dt="2023-10-25T22:55:48.465" v="1722" actId="164"/>
          <ac:cxnSpMkLst>
            <pc:docMk/>
            <pc:sldMk cId="1436437651" sldId="267"/>
            <ac:cxnSpMk id="9" creationId="{FC8B6BA8-6B68-3C4C-DC02-0D57A3364548}"/>
          </ac:cxnSpMkLst>
        </pc:cxnChg>
        <pc:cxnChg chg="add mod">
          <ac:chgData name="Benoit Couraud" userId="930cebf6-1fb6-41fa-849f-df8d94a80974" providerId="ADAL" clId="{C8F99430-7762-4D0D-85E7-EF05DD0C77B6}" dt="2023-10-25T22:55:48.465" v="1722" actId="164"/>
          <ac:cxnSpMkLst>
            <pc:docMk/>
            <pc:sldMk cId="1436437651" sldId="267"/>
            <ac:cxnSpMk id="10" creationId="{84E8B5FC-2D80-0214-C5E7-D89833678A1C}"/>
          </ac:cxnSpMkLst>
        </pc:cxnChg>
        <pc:cxnChg chg="add mod">
          <ac:chgData name="Benoit Couraud" userId="930cebf6-1fb6-41fa-849f-df8d94a80974" providerId="ADAL" clId="{C8F99430-7762-4D0D-85E7-EF05DD0C77B6}" dt="2023-10-25T22:55:48.465" v="1722" actId="164"/>
          <ac:cxnSpMkLst>
            <pc:docMk/>
            <pc:sldMk cId="1436437651" sldId="267"/>
            <ac:cxnSpMk id="11" creationId="{DD60A777-001C-8952-455F-1160233BA684}"/>
          </ac:cxnSpMkLst>
        </pc:cxnChg>
        <pc:cxnChg chg="add mod">
          <ac:chgData name="Benoit Couraud" userId="930cebf6-1fb6-41fa-849f-df8d94a80974" providerId="ADAL" clId="{C8F99430-7762-4D0D-85E7-EF05DD0C77B6}" dt="2023-10-25T22:55:48.465" v="1722" actId="164"/>
          <ac:cxnSpMkLst>
            <pc:docMk/>
            <pc:sldMk cId="1436437651" sldId="267"/>
            <ac:cxnSpMk id="12" creationId="{F85BCD2F-5D39-1C33-98E9-67DA0BA8F4AD}"/>
          </ac:cxnSpMkLst>
        </pc:cxnChg>
        <pc:cxnChg chg="add mod">
          <ac:chgData name="Benoit Couraud" userId="930cebf6-1fb6-41fa-849f-df8d94a80974" providerId="ADAL" clId="{C8F99430-7762-4D0D-85E7-EF05DD0C77B6}" dt="2023-10-25T22:55:48.465" v="1722" actId="164"/>
          <ac:cxnSpMkLst>
            <pc:docMk/>
            <pc:sldMk cId="1436437651" sldId="267"/>
            <ac:cxnSpMk id="13" creationId="{8C40A18E-8AE0-3A26-0CC4-20D7B76DF4B6}"/>
          </ac:cxnSpMkLst>
        </pc:cxnChg>
        <pc:cxnChg chg="add mod">
          <ac:chgData name="Benoit Couraud" userId="930cebf6-1fb6-41fa-849f-df8d94a80974" providerId="ADAL" clId="{C8F99430-7762-4D0D-85E7-EF05DD0C77B6}" dt="2023-10-25T22:55:48.465" v="1722" actId="164"/>
          <ac:cxnSpMkLst>
            <pc:docMk/>
            <pc:sldMk cId="1436437651" sldId="267"/>
            <ac:cxnSpMk id="14" creationId="{51E4F995-AB98-6539-2B55-C9F2179FB88F}"/>
          </ac:cxnSpMkLst>
        </pc:cxnChg>
        <pc:cxnChg chg="add mod">
          <ac:chgData name="Benoit Couraud" userId="930cebf6-1fb6-41fa-849f-df8d94a80974" providerId="ADAL" clId="{C8F99430-7762-4D0D-85E7-EF05DD0C77B6}" dt="2023-10-25T22:55:48.465" v="1722" actId="164"/>
          <ac:cxnSpMkLst>
            <pc:docMk/>
            <pc:sldMk cId="1436437651" sldId="267"/>
            <ac:cxnSpMk id="15" creationId="{9628AC17-1178-47F4-266C-79C027BF862A}"/>
          </ac:cxnSpMkLst>
        </pc:cxnChg>
        <pc:cxnChg chg="mod">
          <ac:chgData name="Benoit Couraud" userId="930cebf6-1fb6-41fa-849f-df8d94a80974" providerId="ADAL" clId="{C8F99430-7762-4D0D-85E7-EF05DD0C77B6}" dt="2023-10-25T22:55:43.697" v="1721"/>
          <ac:cxnSpMkLst>
            <pc:docMk/>
            <pc:sldMk cId="1436437651" sldId="267"/>
            <ac:cxnSpMk id="23" creationId="{0326D853-5E2F-2100-D4FA-64708238F3F8}"/>
          </ac:cxnSpMkLst>
        </pc:cxnChg>
        <pc:cxnChg chg="mod">
          <ac:chgData name="Benoit Couraud" userId="930cebf6-1fb6-41fa-849f-df8d94a80974" providerId="ADAL" clId="{C8F99430-7762-4D0D-85E7-EF05DD0C77B6}" dt="2023-10-25T22:55:43.697" v="1721"/>
          <ac:cxnSpMkLst>
            <pc:docMk/>
            <pc:sldMk cId="1436437651" sldId="267"/>
            <ac:cxnSpMk id="26" creationId="{BDDE6207-9109-2C9E-5BB3-303EF11C129B}"/>
          </ac:cxnSpMkLst>
        </pc:cxnChg>
        <pc:cxnChg chg="mod">
          <ac:chgData name="Benoit Couraud" userId="930cebf6-1fb6-41fa-849f-df8d94a80974" providerId="ADAL" clId="{C8F99430-7762-4D0D-85E7-EF05DD0C77B6}" dt="2023-10-25T22:55:43.697" v="1721"/>
          <ac:cxnSpMkLst>
            <pc:docMk/>
            <pc:sldMk cId="1436437651" sldId="267"/>
            <ac:cxnSpMk id="29" creationId="{A409E02C-1DF3-281B-410C-8B92EC7C9FD1}"/>
          </ac:cxnSpMkLst>
        </pc:cxnChg>
        <pc:cxnChg chg="mod">
          <ac:chgData name="Benoit Couraud" userId="930cebf6-1fb6-41fa-849f-df8d94a80974" providerId="ADAL" clId="{C8F99430-7762-4D0D-85E7-EF05DD0C77B6}" dt="2023-10-25T22:55:43.697" v="1721"/>
          <ac:cxnSpMkLst>
            <pc:docMk/>
            <pc:sldMk cId="1436437651" sldId="267"/>
            <ac:cxnSpMk id="32" creationId="{D8896E98-2DAB-E90C-D64D-93DB223944E8}"/>
          </ac:cxnSpMkLst>
        </pc:cxnChg>
        <pc:cxnChg chg="add mod">
          <ac:chgData name="Benoit Couraud" userId="930cebf6-1fb6-41fa-849f-df8d94a80974" providerId="ADAL" clId="{C8F99430-7762-4D0D-85E7-EF05DD0C77B6}" dt="2023-10-25T22:55:48.465" v="1722" actId="164"/>
          <ac:cxnSpMkLst>
            <pc:docMk/>
            <pc:sldMk cId="1436437651" sldId="267"/>
            <ac:cxnSpMk id="34" creationId="{BD6912AF-D4B3-2B66-155C-809307AE028B}"/>
          </ac:cxnSpMkLst>
        </pc:cxnChg>
        <pc:cxnChg chg="add mod">
          <ac:chgData name="Benoit Couraud" userId="930cebf6-1fb6-41fa-849f-df8d94a80974" providerId="ADAL" clId="{C8F99430-7762-4D0D-85E7-EF05DD0C77B6}" dt="2023-10-25T22:55:48.465" v="1722" actId="164"/>
          <ac:cxnSpMkLst>
            <pc:docMk/>
            <pc:sldMk cId="1436437651" sldId="267"/>
            <ac:cxnSpMk id="35" creationId="{BC33457A-8534-139F-37A0-E191236C577B}"/>
          </ac:cxnSpMkLst>
        </pc:cxnChg>
        <pc:cxnChg chg="add mod">
          <ac:chgData name="Benoit Couraud" userId="930cebf6-1fb6-41fa-849f-df8d94a80974" providerId="ADAL" clId="{C8F99430-7762-4D0D-85E7-EF05DD0C77B6}" dt="2023-10-25T22:55:48.465" v="1722" actId="164"/>
          <ac:cxnSpMkLst>
            <pc:docMk/>
            <pc:sldMk cId="1436437651" sldId="267"/>
            <ac:cxnSpMk id="36" creationId="{0E2D4496-642F-8069-350F-E34B9E627B79}"/>
          </ac:cxnSpMkLst>
        </pc:cxnChg>
        <pc:cxnChg chg="add mod">
          <ac:chgData name="Benoit Couraud" userId="930cebf6-1fb6-41fa-849f-df8d94a80974" providerId="ADAL" clId="{C8F99430-7762-4D0D-85E7-EF05DD0C77B6}" dt="2023-10-25T22:55:48.465" v="1722" actId="164"/>
          <ac:cxnSpMkLst>
            <pc:docMk/>
            <pc:sldMk cId="1436437651" sldId="267"/>
            <ac:cxnSpMk id="37" creationId="{7412B9C3-8C0A-C0A5-405E-7E905B145122}"/>
          </ac:cxnSpMkLst>
        </pc:cxnChg>
        <pc:cxnChg chg="mod">
          <ac:chgData name="Benoit Couraud" userId="930cebf6-1fb6-41fa-849f-df8d94a80974" providerId="ADAL" clId="{C8F99430-7762-4D0D-85E7-EF05DD0C77B6}" dt="2023-10-25T22:55:43.697" v="1721"/>
          <ac:cxnSpMkLst>
            <pc:docMk/>
            <pc:sldMk cId="1436437651" sldId="267"/>
            <ac:cxnSpMk id="39" creationId="{588F35C2-20BC-3C7D-2E01-8B954587DD2E}"/>
          </ac:cxnSpMkLst>
        </pc:cxnChg>
        <pc:cxnChg chg="mod">
          <ac:chgData name="Benoit Couraud" userId="930cebf6-1fb6-41fa-849f-df8d94a80974" providerId="ADAL" clId="{C8F99430-7762-4D0D-85E7-EF05DD0C77B6}" dt="2023-10-25T22:55:43.697" v="1721"/>
          <ac:cxnSpMkLst>
            <pc:docMk/>
            <pc:sldMk cId="1436437651" sldId="267"/>
            <ac:cxnSpMk id="42" creationId="{D02AE688-13D4-3E2E-6436-ED2ACDF858A6}"/>
          </ac:cxnSpMkLst>
        </pc:cxnChg>
        <pc:cxnChg chg="add mod">
          <ac:chgData name="Benoit Couraud" userId="930cebf6-1fb6-41fa-849f-df8d94a80974" providerId="ADAL" clId="{C8F99430-7762-4D0D-85E7-EF05DD0C77B6}" dt="2023-10-25T22:55:48.465" v="1722" actId="164"/>
          <ac:cxnSpMkLst>
            <pc:docMk/>
            <pc:sldMk cId="1436437651" sldId="267"/>
            <ac:cxnSpMk id="45" creationId="{E1D2F004-24B6-19C2-D60E-DB55DDEA5948}"/>
          </ac:cxnSpMkLst>
        </pc:cxnChg>
        <pc:cxnChg chg="add mod">
          <ac:chgData name="Benoit Couraud" userId="930cebf6-1fb6-41fa-849f-df8d94a80974" providerId="ADAL" clId="{C8F99430-7762-4D0D-85E7-EF05DD0C77B6}" dt="2023-10-25T22:55:48.465" v="1722" actId="164"/>
          <ac:cxnSpMkLst>
            <pc:docMk/>
            <pc:sldMk cId="1436437651" sldId="267"/>
            <ac:cxnSpMk id="46" creationId="{E59EBAB9-F459-CD6E-860E-7918A39ABD71}"/>
          </ac:cxnSpMkLst>
        </pc:cxnChg>
        <pc:cxnChg chg="add mod">
          <ac:chgData name="Benoit Couraud" userId="930cebf6-1fb6-41fa-849f-df8d94a80974" providerId="ADAL" clId="{C8F99430-7762-4D0D-85E7-EF05DD0C77B6}" dt="2023-10-25T22:55:48.465" v="1722" actId="164"/>
          <ac:cxnSpMkLst>
            <pc:docMk/>
            <pc:sldMk cId="1436437651" sldId="267"/>
            <ac:cxnSpMk id="47" creationId="{85D28E6E-3A88-AFCD-6E71-238A7C986020}"/>
          </ac:cxnSpMkLst>
        </pc:cxnChg>
        <pc:cxnChg chg="add mod">
          <ac:chgData name="Benoit Couraud" userId="930cebf6-1fb6-41fa-849f-df8d94a80974" providerId="ADAL" clId="{C8F99430-7762-4D0D-85E7-EF05DD0C77B6}" dt="2023-10-25T22:55:48.465" v="1722" actId="164"/>
          <ac:cxnSpMkLst>
            <pc:docMk/>
            <pc:sldMk cId="1436437651" sldId="267"/>
            <ac:cxnSpMk id="48" creationId="{37882D45-2DD6-06EE-6F05-687E5E5716F8}"/>
          </ac:cxnSpMkLst>
        </pc:cxnChg>
        <pc:cxnChg chg="add mod">
          <ac:chgData name="Benoit Couraud" userId="930cebf6-1fb6-41fa-849f-df8d94a80974" providerId="ADAL" clId="{C8F99430-7762-4D0D-85E7-EF05DD0C77B6}" dt="2023-10-25T22:55:48.465" v="1722" actId="164"/>
          <ac:cxnSpMkLst>
            <pc:docMk/>
            <pc:sldMk cId="1436437651" sldId="267"/>
            <ac:cxnSpMk id="49" creationId="{E896FACD-D6EA-2A1D-239E-588B5A71A70C}"/>
          </ac:cxnSpMkLst>
        </pc:cxnChg>
        <pc:cxnChg chg="add mod">
          <ac:chgData name="Benoit Couraud" userId="930cebf6-1fb6-41fa-849f-df8d94a80974" providerId="ADAL" clId="{C8F99430-7762-4D0D-85E7-EF05DD0C77B6}" dt="2023-10-25T22:55:48.465" v="1722" actId="164"/>
          <ac:cxnSpMkLst>
            <pc:docMk/>
            <pc:sldMk cId="1436437651" sldId="267"/>
            <ac:cxnSpMk id="51" creationId="{D6CADD7E-3C58-8F29-B1E4-D337D1C4DEF7}"/>
          </ac:cxnSpMkLst>
        </pc:cxnChg>
        <pc:cxnChg chg="add mod">
          <ac:chgData name="Benoit Couraud" userId="930cebf6-1fb6-41fa-849f-df8d94a80974" providerId="ADAL" clId="{C8F99430-7762-4D0D-85E7-EF05DD0C77B6}" dt="2023-10-25T22:55:48.465" v="1722" actId="164"/>
          <ac:cxnSpMkLst>
            <pc:docMk/>
            <pc:sldMk cId="1436437651" sldId="267"/>
            <ac:cxnSpMk id="52" creationId="{243D2C26-8F88-45C8-FD2C-4832C1726291}"/>
          </ac:cxnSpMkLst>
        </pc:cxnChg>
        <pc:cxnChg chg="add mod">
          <ac:chgData name="Benoit Couraud" userId="930cebf6-1fb6-41fa-849f-df8d94a80974" providerId="ADAL" clId="{C8F99430-7762-4D0D-85E7-EF05DD0C77B6}" dt="2023-10-25T22:55:48.465" v="1722" actId="164"/>
          <ac:cxnSpMkLst>
            <pc:docMk/>
            <pc:sldMk cId="1436437651" sldId="267"/>
            <ac:cxnSpMk id="53" creationId="{70122042-0852-5A9D-59AF-EE41957DCE00}"/>
          </ac:cxnSpMkLst>
        </pc:cxnChg>
        <pc:cxnChg chg="add mod">
          <ac:chgData name="Benoit Couraud" userId="930cebf6-1fb6-41fa-849f-df8d94a80974" providerId="ADAL" clId="{C8F99430-7762-4D0D-85E7-EF05DD0C77B6}" dt="2023-10-25T22:55:48.465" v="1722" actId="164"/>
          <ac:cxnSpMkLst>
            <pc:docMk/>
            <pc:sldMk cId="1436437651" sldId="267"/>
            <ac:cxnSpMk id="54" creationId="{08DA75D5-F40E-C29B-B5B9-1CC3AC04223B}"/>
          </ac:cxnSpMkLst>
        </pc:cxnChg>
        <pc:cxnChg chg="add mod">
          <ac:chgData name="Benoit Couraud" userId="930cebf6-1fb6-41fa-849f-df8d94a80974" providerId="ADAL" clId="{C8F99430-7762-4D0D-85E7-EF05DD0C77B6}" dt="2023-10-25T22:55:48.465" v="1722" actId="164"/>
          <ac:cxnSpMkLst>
            <pc:docMk/>
            <pc:sldMk cId="1436437651" sldId="267"/>
            <ac:cxnSpMk id="55" creationId="{F5B1796E-12F0-2A65-908D-5A9A6B24177F}"/>
          </ac:cxnSpMkLst>
        </pc:cxnChg>
        <pc:cxnChg chg="add mod">
          <ac:chgData name="Benoit Couraud" userId="930cebf6-1fb6-41fa-849f-df8d94a80974" providerId="ADAL" clId="{C8F99430-7762-4D0D-85E7-EF05DD0C77B6}" dt="2023-10-25T22:55:48.465" v="1722" actId="164"/>
          <ac:cxnSpMkLst>
            <pc:docMk/>
            <pc:sldMk cId="1436437651" sldId="267"/>
            <ac:cxnSpMk id="56" creationId="{B35209D1-44CF-5420-49BB-553839B9D82F}"/>
          </ac:cxnSpMkLst>
        </pc:cxnChg>
        <pc:cxnChg chg="mod">
          <ac:chgData name="Benoit Couraud" userId="930cebf6-1fb6-41fa-849f-df8d94a80974" providerId="ADAL" clId="{C8F99430-7762-4D0D-85E7-EF05DD0C77B6}" dt="2023-10-25T22:55:43.697" v="1721"/>
          <ac:cxnSpMkLst>
            <pc:docMk/>
            <pc:sldMk cId="1436437651" sldId="267"/>
            <ac:cxnSpMk id="58" creationId="{79A0253A-4E09-F755-D2A8-54C6F0ACFA69}"/>
          </ac:cxnSpMkLst>
        </pc:cxnChg>
        <pc:cxnChg chg="mod">
          <ac:chgData name="Benoit Couraud" userId="930cebf6-1fb6-41fa-849f-df8d94a80974" providerId="ADAL" clId="{C8F99430-7762-4D0D-85E7-EF05DD0C77B6}" dt="2023-10-25T22:55:43.697" v="1721"/>
          <ac:cxnSpMkLst>
            <pc:docMk/>
            <pc:sldMk cId="1436437651" sldId="267"/>
            <ac:cxnSpMk id="59" creationId="{0E30F3FE-EFF0-3786-E6C9-032AF59BAE57}"/>
          </ac:cxnSpMkLst>
        </pc:cxnChg>
        <pc:cxnChg chg="mod">
          <ac:chgData name="Benoit Couraud" userId="930cebf6-1fb6-41fa-849f-df8d94a80974" providerId="ADAL" clId="{C8F99430-7762-4D0D-85E7-EF05DD0C77B6}" dt="2023-10-25T22:55:43.697" v="1721"/>
          <ac:cxnSpMkLst>
            <pc:docMk/>
            <pc:sldMk cId="1436437651" sldId="267"/>
            <ac:cxnSpMk id="60" creationId="{230067F8-3397-7692-2D7C-4EA917F62D56}"/>
          </ac:cxnSpMkLst>
        </pc:cxnChg>
        <pc:cxnChg chg="mod">
          <ac:chgData name="Benoit Couraud" userId="930cebf6-1fb6-41fa-849f-df8d94a80974" providerId="ADAL" clId="{C8F99430-7762-4D0D-85E7-EF05DD0C77B6}" dt="2023-10-25T22:55:43.697" v="1721"/>
          <ac:cxnSpMkLst>
            <pc:docMk/>
            <pc:sldMk cId="1436437651" sldId="267"/>
            <ac:cxnSpMk id="61" creationId="{23A890B3-B016-F8BE-3B40-DBB4BB3AA3B8}"/>
          </ac:cxnSpMkLst>
        </pc:cxnChg>
        <pc:cxnChg chg="mod">
          <ac:chgData name="Benoit Couraud" userId="930cebf6-1fb6-41fa-849f-df8d94a80974" providerId="ADAL" clId="{C8F99430-7762-4D0D-85E7-EF05DD0C77B6}" dt="2023-10-25T22:55:43.697" v="1721"/>
          <ac:cxnSpMkLst>
            <pc:docMk/>
            <pc:sldMk cId="1436437651" sldId="267"/>
            <ac:cxnSpMk id="62" creationId="{43C004E4-B76C-A06C-5E18-0C7BE073C351}"/>
          </ac:cxnSpMkLst>
        </pc:cxnChg>
        <pc:cxnChg chg="mod">
          <ac:chgData name="Benoit Couraud" userId="930cebf6-1fb6-41fa-849f-df8d94a80974" providerId="ADAL" clId="{C8F99430-7762-4D0D-85E7-EF05DD0C77B6}" dt="2023-10-25T22:55:43.697" v="1721"/>
          <ac:cxnSpMkLst>
            <pc:docMk/>
            <pc:sldMk cId="1436437651" sldId="267"/>
            <ac:cxnSpMk id="63" creationId="{9EB7AF3A-7318-29D1-3AD6-B8899E6A1571}"/>
          </ac:cxnSpMkLst>
        </pc:cxnChg>
        <pc:cxnChg chg="mod">
          <ac:chgData name="Benoit Couraud" userId="930cebf6-1fb6-41fa-849f-df8d94a80974" providerId="ADAL" clId="{C8F99430-7762-4D0D-85E7-EF05DD0C77B6}" dt="2023-10-25T22:55:43.697" v="1721"/>
          <ac:cxnSpMkLst>
            <pc:docMk/>
            <pc:sldMk cId="1436437651" sldId="267"/>
            <ac:cxnSpMk id="64" creationId="{B639763C-9AB1-7846-1AAA-0D86AB29567C}"/>
          </ac:cxnSpMkLst>
        </pc:cxnChg>
        <pc:cxnChg chg="mod">
          <ac:chgData name="Benoit Couraud" userId="930cebf6-1fb6-41fa-849f-df8d94a80974" providerId="ADAL" clId="{C8F99430-7762-4D0D-85E7-EF05DD0C77B6}" dt="2023-10-25T22:55:43.697" v="1721"/>
          <ac:cxnSpMkLst>
            <pc:docMk/>
            <pc:sldMk cId="1436437651" sldId="267"/>
            <ac:cxnSpMk id="65" creationId="{B920588B-BF6B-B5FF-37A2-63BAABEAC2D5}"/>
          </ac:cxnSpMkLst>
        </pc:cxnChg>
        <pc:cxnChg chg="mod">
          <ac:chgData name="Benoit Couraud" userId="930cebf6-1fb6-41fa-849f-df8d94a80974" providerId="ADAL" clId="{C8F99430-7762-4D0D-85E7-EF05DD0C77B6}" dt="2023-10-25T22:55:43.697" v="1721"/>
          <ac:cxnSpMkLst>
            <pc:docMk/>
            <pc:sldMk cId="1436437651" sldId="267"/>
            <ac:cxnSpMk id="66" creationId="{65439E2D-3887-B005-A464-DAEE38C79F8D}"/>
          </ac:cxnSpMkLst>
        </pc:cxnChg>
        <pc:cxnChg chg="mod">
          <ac:chgData name="Benoit Couraud" userId="930cebf6-1fb6-41fa-849f-df8d94a80974" providerId="ADAL" clId="{C8F99430-7762-4D0D-85E7-EF05DD0C77B6}" dt="2023-10-25T22:55:43.697" v="1721"/>
          <ac:cxnSpMkLst>
            <pc:docMk/>
            <pc:sldMk cId="1436437651" sldId="267"/>
            <ac:cxnSpMk id="68" creationId="{84B9D106-7B70-5AE5-9224-D8A81571B726}"/>
          </ac:cxnSpMkLst>
        </pc:cxnChg>
        <pc:cxnChg chg="mod">
          <ac:chgData name="Benoit Couraud" userId="930cebf6-1fb6-41fa-849f-df8d94a80974" providerId="ADAL" clId="{C8F99430-7762-4D0D-85E7-EF05DD0C77B6}" dt="2023-10-25T22:55:43.697" v="1721"/>
          <ac:cxnSpMkLst>
            <pc:docMk/>
            <pc:sldMk cId="1436437651" sldId="267"/>
            <ac:cxnSpMk id="69" creationId="{FF517C24-D704-0260-0679-0BD3E456D301}"/>
          </ac:cxnSpMkLst>
        </pc:cxnChg>
        <pc:cxnChg chg="mod">
          <ac:chgData name="Benoit Couraud" userId="930cebf6-1fb6-41fa-849f-df8d94a80974" providerId="ADAL" clId="{C8F99430-7762-4D0D-85E7-EF05DD0C77B6}" dt="2023-10-25T22:55:43.697" v="1721"/>
          <ac:cxnSpMkLst>
            <pc:docMk/>
            <pc:sldMk cId="1436437651" sldId="267"/>
            <ac:cxnSpMk id="70" creationId="{005FF8E3-EA72-0751-4180-CDD28275B792}"/>
          </ac:cxnSpMkLst>
        </pc:cxnChg>
        <pc:cxnChg chg="mod">
          <ac:chgData name="Benoit Couraud" userId="930cebf6-1fb6-41fa-849f-df8d94a80974" providerId="ADAL" clId="{C8F99430-7762-4D0D-85E7-EF05DD0C77B6}" dt="2023-10-25T22:55:43.697" v="1721"/>
          <ac:cxnSpMkLst>
            <pc:docMk/>
            <pc:sldMk cId="1436437651" sldId="267"/>
            <ac:cxnSpMk id="71" creationId="{F0F6F1ED-A6AF-E62A-64CA-D7C23BC1F6CF}"/>
          </ac:cxnSpMkLst>
        </pc:cxnChg>
        <pc:cxnChg chg="mod">
          <ac:chgData name="Benoit Couraud" userId="930cebf6-1fb6-41fa-849f-df8d94a80974" providerId="ADAL" clId="{C8F99430-7762-4D0D-85E7-EF05DD0C77B6}" dt="2023-10-25T22:55:43.697" v="1721"/>
          <ac:cxnSpMkLst>
            <pc:docMk/>
            <pc:sldMk cId="1436437651" sldId="267"/>
            <ac:cxnSpMk id="72" creationId="{34910FA1-D840-CD14-A7D7-F1D76387CC3D}"/>
          </ac:cxnSpMkLst>
        </pc:cxnChg>
        <pc:cxnChg chg="mod">
          <ac:chgData name="Benoit Couraud" userId="930cebf6-1fb6-41fa-849f-df8d94a80974" providerId="ADAL" clId="{C8F99430-7762-4D0D-85E7-EF05DD0C77B6}" dt="2023-10-25T22:55:43.697" v="1721"/>
          <ac:cxnSpMkLst>
            <pc:docMk/>
            <pc:sldMk cId="1436437651" sldId="267"/>
            <ac:cxnSpMk id="73" creationId="{2C7EDC10-00F6-8C08-695F-5CD023C680A4}"/>
          </ac:cxnSpMkLst>
        </pc:cxnChg>
        <pc:cxnChg chg="mod">
          <ac:chgData name="Benoit Couraud" userId="930cebf6-1fb6-41fa-849f-df8d94a80974" providerId="ADAL" clId="{C8F99430-7762-4D0D-85E7-EF05DD0C77B6}" dt="2023-10-25T22:55:43.697" v="1721"/>
          <ac:cxnSpMkLst>
            <pc:docMk/>
            <pc:sldMk cId="1436437651" sldId="267"/>
            <ac:cxnSpMk id="74" creationId="{CC428119-B782-438C-96F0-8E69D281B192}"/>
          </ac:cxnSpMkLst>
        </pc:cxnChg>
        <pc:cxnChg chg="mod">
          <ac:chgData name="Benoit Couraud" userId="930cebf6-1fb6-41fa-849f-df8d94a80974" providerId="ADAL" clId="{C8F99430-7762-4D0D-85E7-EF05DD0C77B6}" dt="2023-10-25T22:55:43.697" v="1721"/>
          <ac:cxnSpMkLst>
            <pc:docMk/>
            <pc:sldMk cId="1436437651" sldId="267"/>
            <ac:cxnSpMk id="75" creationId="{1EC81813-F37D-050F-90C9-AE7C02C403AB}"/>
          </ac:cxnSpMkLst>
        </pc:cxnChg>
        <pc:cxnChg chg="mod">
          <ac:chgData name="Benoit Couraud" userId="930cebf6-1fb6-41fa-849f-df8d94a80974" providerId="ADAL" clId="{C8F99430-7762-4D0D-85E7-EF05DD0C77B6}" dt="2023-10-25T22:55:43.697" v="1721"/>
          <ac:cxnSpMkLst>
            <pc:docMk/>
            <pc:sldMk cId="1436437651" sldId="267"/>
            <ac:cxnSpMk id="76" creationId="{7290D342-B3CC-1B7A-9D2B-32038DFBC8EE}"/>
          </ac:cxnSpMkLst>
        </pc:cxnChg>
        <pc:cxnChg chg="mod">
          <ac:chgData name="Benoit Couraud" userId="930cebf6-1fb6-41fa-849f-df8d94a80974" providerId="ADAL" clId="{C8F99430-7762-4D0D-85E7-EF05DD0C77B6}" dt="2023-10-25T22:55:43.697" v="1721"/>
          <ac:cxnSpMkLst>
            <pc:docMk/>
            <pc:sldMk cId="1436437651" sldId="267"/>
            <ac:cxnSpMk id="78" creationId="{5D60CD5B-B646-F53C-60BA-355946324FCC}"/>
          </ac:cxnSpMkLst>
        </pc:cxnChg>
        <pc:cxnChg chg="mod">
          <ac:chgData name="Benoit Couraud" userId="930cebf6-1fb6-41fa-849f-df8d94a80974" providerId="ADAL" clId="{C8F99430-7762-4D0D-85E7-EF05DD0C77B6}" dt="2023-10-25T22:55:43.697" v="1721"/>
          <ac:cxnSpMkLst>
            <pc:docMk/>
            <pc:sldMk cId="1436437651" sldId="267"/>
            <ac:cxnSpMk id="79" creationId="{B5F38C82-74DB-F64B-B7BF-FC691AC6CFC2}"/>
          </ac:cxnSpMkLst>
        </pc:cxnChg>
        <pc:cxnChg chg="mod">
          <ac:chgData name="Benoit Couraud" userId="930cebf6-1fb6-41fa-849f-df8d94a80974" providerId="ADAL" clId="{C8F99430-7762-4D0D-85E7-EF05DD0C77B6}" dt="2023-10-25T22:55:43.697" v="1721"/>
          <ac:cxnSpMkLst>
            <pc:docMk/>
            <pc:sldMk cId="1436437651" sldId="267"/>
            <ac:cxnSpMk id="80" creationId="{3D639809-CD88-13E8-212F-8BEE8ACAD586}"/>
          </ac:cxnSpMkLst>
        </pc:cxnChg>
        <pc:cxnChg chg="mod">
          <ac:chgData name="Benoit Couraud" userId="930cebf6-1fb6-41fa-849f-df8d94a80974" providerId="ADAL" clId="{C8F99430-7762-4D0D-85E7-EF05DD0C77B6}" dt="2023-10-25T22:55:43.697" v="1721"/>
          <ac:cxnSpMkLst>
            <pc:docMk/>
            <pc:sldMk cId="1436437651" sldId="267"/>
            <ac:cxnSpMk id="81" creationId="{ACE6E6C0-F993-6A44-861B-1C3B2D9D1C24}"/>
          </ac:cxnSpMkLst>
        </pc:cxnChg>
        <pc:cxnChg chg="mod">
          <ac:chgData name="Benoit Couraud" userId="930cebf6-1fb6-41fa-849f-df8d94a80974" providerId="ADAL" clId="{C8F99430-7762-4D0D-85E7-EF05DD0C77B6}" dt="2023-10-25T22:55:43.697" v="1721"/>
          <ac:cxnSpMkLst>
            <pc:docMk/>
            <pc:sldMk cId="1436437651" sldId="267"/>
            <ac:cxnSpMk id="82" creationId="{43CEEB3E-C235-118F-F161-941A56201A1A}"/>
          </ac:cxnSpMkLst>
        </pc:cxnChg>
        <pc:cxnChg chg="mod">
          <ac:chgData name="Benoit Couraud" userId="930cebf6-1fb6-41fa-849f-df8d94a80974" providerId="ADAL" clId="{C8F99430-7762-4D0D-85E7-EF05DD0C77B6}" dt="2023-10-25T22:55:43.697" v="1721"/>
          <ac:cxnSpMkLst>
            <pc:docMk/>
            <pc:sldMk cId="1436437651" sldId="267"/>
            <ac:cxnSpMk id="83" creationId="{11773B90-5F26-D2A3-89C1-798B96F12E1A}"/>
          </ac:cxnSpMkLst>
        </pc:cxnChg>
        <pc:cxnChg chg="mod">
          <ac:chgData name="Benoit Couraud" userId="930cebf6-1fb6-41fa-849f-df8d94a80974" providerId="ADAL" clId="{C8F99430-7762-4D0D-85E7-EF05DD0C77B6}" dt="2023-10-25T22:55:43.697" v="1721"/>
          <ac:cxnSpMkLst>
            <pc:docMk/>
            <pc:sldMk cId="1436437651" sldId="267"/>
            <ac:cxnSpMk id="84" creationId="{762B0B9D-FBD5-422D-DBB2-59A39642C494}"/>
          </ac:cxnSpMkLst>
        </pc:cxnChg>
        <pc:cxnChg chg="mod">
          <ac:chgData name="Benoit Couraud" userId="930cebf6-1fb6-41fa-849f-df8d94a80974" providerId="ADAL" clId="{C8F99430-7762-4D0D-85E7-EF05DD0C77B6}" dt="2023-10-25T22:55:43.697" v="1721"/>
          <ac:cxnSpMkLst>
            <pc:docMk/>
            <pc:sldMk cId="1436437651" sldId="267"/>
            <ac:cxnSpMk id="85" creationId="{D110E72A-0125-C55D-D559-C247A4FDB498}"/>
          </ac:cxnSpMkLst>
        </pc:cxnChg>
        <pc:cxnChg chg="mod">
          <ac:chgData name="Benoit Couraud" userId="930cebf6-1fb6-41fa-849f-df8d94a80974" providerId="ADAL" clId="{C8F99430-7762-4D0D-85E7-EF05DD0C77B6}" dt="2023-10-25T22:55:43.697" v="1721"/>
          <ac:cxnSpMkLst>
            <pc:docMk/>
            <pc:sldMk cId="1436437651" sldId="267"/>
            <ac:cxnSpMk id="86" creationId="{91F22CBD-F193-454D-74F7-617166275FB9}"/>
          </ac:cxnSpMkLst>
        </pc:cxnChg>
        <pc:cxnChg chg="mod">
          <ac:chgData name="Benoit Couraud" userId="930cebf6-1fb6-41fa-849f-df8d94a80974" providerId="ADAL" clId="{C8F99430-7762-4D0D-85E7-EF05DD0C77B6}" dt="2023-10-25T22:55:43.697" v="1721"/>
          <ac:cxnSpMkLst>
            <pc:docMk/>
            <pc:sldMk cId="1436437651" sldId="267"/>
            <ac:cxnSpMk id="88" creationId="{A5959352-0FB5-0B09-5024-4AB8834DA563}"/>
          </ac:cxnSpMkLst>
        </pc:cxnChg>
        <pc:cxnChg chg="mod">
          <ac:chgData name="Benoit Couraud" userId="930cebf6-1fb6-41fa-849f-df8d94a80974" providerId="ADAL" clId="{C8F99430-7762-4D0D-85E7-EF05DD0C77B6}" dt="2023-10-25T22:55:43.697" v="1721"/>
          <ac:cxnSpMkLst>
            <pc:docMk/>
            <pc:sldMk cId="1436437651" sldId="267"/>
            <ac:cxnSpMk id="89" creationId="{F7DE3DA8-23A6-8B8D-F54D-3C343C479288}"/>
          </ac:cxnSpMkLst>
        </pc:cxnChg>
        <pc:cxnChg chg="mod">
          <ac:chgData name="Benoit Couraud" userId="930cebf6-1fb6-41fa-849f-df8d94a80974" providerId="ADAL" clId="{C8F99430-7762-4D0D-85E7-EF05DD0C77B6}" dt="2023-10-25T22:55:43.697" v="1721"/>
          <ac:cxnSpMkLst>
            <pc:docMk/>
            <pc:sldMk cId="1436437651" sldId="267"/>
            <ac:cxnSpMk id="90" creationId="{B283AB42-B404-7B7F-8ABD-E5FACF6D7E93}"/>
          </ac:cxnSpMkLst>
        </pc:cxnChg>
        <pc:cxnChg chg="mod">
          <ac:chgData name="Benoit Couraud" userId="930cebf6-1fb6-41fa-849f-df8d94a80974" providerId="ADAL" clId="{C8F99430-7762-4D0D-85E7-EF05DD0C77B6}" dt="2023-10-25T22:55:43.697" v="1721"/>
          <ac:cxnSpMkLst>
            <pc:docMk/>
            <pc:sldMk cId="1436437651" sldId="267"/>
            <ac:cxnSpMk id="91" creationId="{066BED9E-7B41-64AD-34A7-0A82AC90EC1B}"/>
          </ac:cxnSpMkLst>
        </pc:cxnChg>
        <pc:cxnChg chg="mod">
          <ac:chgData name="Benoit Couraud" userId="930cebf6-1fb6-41fa-849f-df8d94a80974" providerId="ADAL" clId="{C8F99430-7762-4D0D-85E7-EF05DD0C77B6}" dt="2023-10-25T22:55:43.697" v="1721"/>
          <ac:cxnSpMkLst>
            <pc:docMk/>
            <pc:sldMk cId="1436437651" sldId="267"/>
            <ac:cxnSpMk id="92" creationId="{09556F05-DEC4-DFA7-C0E7-EF99DF19A2EF}"/>
          </ac:cxnSpMkLst>
        </pc:cxnChg>
        <pc:cxnChg chg="mod">
          <ac:chgData name="Benoit Couraud" userId="930cebf6-1fb6-41fa-849f-df8d94a80974" providerId="ADAL" clId="{C8F99430-7762-4D0D-85E7-EF05DD0C77B6}" dt="2023-10-25T22:55:43.697" v="1721"/>
          <ac:cxnSpMkLst>
            <pc:docMk/>
            <pc:sldMk cId="1436437651" sldId="267"/>
            <ac:cxnSpMk id="93" creationId="{19EABFB6-5278-9BDD-C161-945775DA37F7}"/>
          </ac:cxnSpMkLst>
        </pc:cxnChg>
        <pc:cxnChg chg="mod">
          <ac:chgData name="Benoit Couraud" userId="930cebf6-1fb6-41fa-849f-df8d94a80974" providerId="ADAL" clId="{C8F99430-7762-4D0D-85E7-EF05DD0C77B6}" dt="2023-10-25T22:55:43.697" v="1721"/>
          <ac:cxnSpMkLst>
            <pc:docMk/>
            <pc:sldMk cId="1436437651" sldId="267"/>
            <ac:cxnSpMk id="94" creationId="{4A5B7D8B-07CD-EF32-974F-C870C789A842}"/>
          </ac:cxnSpMkLst>
        </pc:cxnChg>
        <pc:cxnChg chg="mod">
          <ac:chgData name="Benoit Couraud" userId="930cebf6-1fb6-41fa-849f-df8d94a80974" providerId="ADAL" clId="{C8F99430-7762-4D0D-85E7-EF05DD0C77B6}" dt="2023-10-25T22:55:43.697" v="1721"/>
          <ac:cxnSpMkLst>
            <pc:docMk/>
            <pc:sldMk cId="1436437651" sldId="267"/>
            <ac:cxnSpMk id="95" creationId="{96173100-33B5-4E4A-6C6F-3A6C753238D8}"/>
          </ac:cxnSpMkLst>
        </pc:cxnChg>
        <pc:cxnChg chg="mod">
          <ac:chgData name="Benoit Couraud" userId="930cebf6-1fb6-41fa-849f-df8d94a80974" providerId="ADAL" clId="{C8F99430-7762-4D0D-85E7-EF05DD0C77B6}" dt="2023-10-25T22:55:43.697" v="1721"/>
          <ac:cxnSpMkLst>
            <pc:docMk/>
            <pc:sldMk cId="1436437651" sldId="267"/>
            <ac:cxnSpMk id="96" creationId="{E3C77DC1-3E31-18B4-C23A-F9390F7A617D}"/>
          </ac:cxnSpMkLst>
        </pc:cxnChg>
        <pc:cxnChg chg="mod">
          <ac:chgData name="Benoit Couraud" userId="930cebf6-1fb6-41fa-849f-df8d94a80974" providerId="ADAL" clId="{C8F99430-7762-4D0D-85E7-EF05DD0C77B6}" dt="2023-10-25T22:55:43.697" v="1721"/>
          <ac:cxnSpMkLst>
            <pc:docMk/>
            <pc:sldMk cId="1436437651" sldId="267"/>
            <ac:cxnSpMk id="98" creationId="{77AD6924-A072-A04B-FBE8-ADC4D3A1DD24}"/>
          </ac:cxnSpMkLst>
        </pc:cxnChg>
        <pc:cxnChg chg="mod">
          <ac:chgData name="Benoit Couraud" userId="930cebf6-1fb6-41fa-849f-df8d94a80974" providerId="ADAL" clId="{C8F99430-7762-4D0D-85E7-EF05DD0C77B6}" dt="2023-10-25T22:55:43.697" v="1721"/>
          <ac:cxnSpMkLst>
            <pc:docMk/>
            <pc:sldMk cId="1436437651" sldId="267"/>
            <ac:cxnSpMk id="100" creationId="{B8DC0C75-90D6-7262-4F29-34BF73A15522}"/>
          </ac:cxnSpMkLst>
        </pc:cxnChg>
        <pc:cxnChg chg="mod">
          <ac:chgData name="Benoit Couraud" userId="930cebf6-1fb6-41fa-849f-df8d94a80974" providerId="ADAL" clId="{C8F99430-7762-4D0D-85E7-EF05DD0C77B6}" dt="2023-10-25T22:55:43.697" v="1721"/>
          <ac:cxnSpMkLst>
            <pc:docMk/>
            <pc:sldMk cId="1436437651" sldId="267"/>
            <ac:cxnSpMk id="101" creationId="{62B9BF76-91AF-1C97-8EA0-1E2CE6C00C44}"/>
          </ac:cxnSpMkLst>
        </pc:cxnChg>
        <pc:cxnChg chg="mod">
          <ac:chgData name="Benoit Couraud" userId="930cebf6-1fb6-41fa-849f-df8d94a80974" providerId="ADAL" clId="{C8F99430-7762-4D0D-85E7-EF05DD0C77B6}" dt="2023-10-25T22:55:43.697" v="1721"/>
          <ac:cxnSpMkLst>
            <pc:docMk/>
            <pc:sldMk cId="1436437651" sldId="267"/>
            <ac:cxnSpMk id="103" creationId="{D994FC8B-861C-644A-346D-8CF4995FB151}"/>
          </ac:cxnSpMkLst>
        </pc:cxnChg>
        <pc:cxnChg chg="mod">
          <ac:chgData name="Benoit Couraud" userId="930cebf6-1fb6-41fa-849f-df8d94a80974" providerId="ADAL" clId="{C8F99430-7762-4D0D-85E7-EF05DD0C77B6}" dt="2023-10-25T22:55:43.697" v="1721"/>
          <ac:cxnSpMkLst>
            <pc:docMk/>
            <pc:sldMk cId="1436437651" sldId="267"/>
            <ac:cxnSpMk id="104" creationId="{D4B91581-4DF9-18C0-D207-1E19537B7FEF}"/>
          </ac:cxnSpMkLst>
        </pc:cxnChg>
        <pc:cxnChg chg="mod">
          <ac:chgData name="Benoit Couraud" userId="930cebf6-1fb6-41fa-849f-df8d94a80974" providerId="ADAL" clId="{C8F99430-7762-4D0D-85E7-EF05DD0C77B6}" dt="2023-10-25T22:55:43.697" v="1721"/>
          <ac:cxnSpMkLst>
            <pc:docMk/>
            <pc:sldMk cId="1436437651" sldId="267"/>
            <ac:cxnSpMk id="105" creationId="{D3965202-4E40-CA20-C151-486A4B55EA3D}"/>
          </ac:cxnSpMkLst>
        </pc:cxnChg>
        <pc:cxnChg chg="mod">
          <ac:chgData name="Benoit Couraud" userId="930cebf6-1fb6-41fa-849f-df8d94a80974" providerId="ADAL" clId="{C8F99430-7762-4D0D-85E7-EF05DD0C77B6}" dt="2023-10-25T22:55:43.697" v="1721"/>
          <ac:cxnSpMkLst>
            <pc:docMk/>
            <pc:sldMk cId="1436437651" sldId="267"/>
            <ac:cxnSpMk id="106" creationId="{FCA59CA2-2B36-96C3-B51B-FA1AC09D6154}"/>
          </ac:cxnSpMkLst>
        </pc:cxnChg>
        <pc:cxnChg chg="mod">
          <ac:chgData name="Benoit Couraud" userId="930cebf6-1fb6-41fa-849f-df8d94a80974" providerId="ADAL" clId="{C8F99430-7762-4D0D-85E7-EF05DD0C77B6}" dt="2023-10-25T22:55:43.697" v="1721"/>
          <ac:cxnSpMkLst>
            <pc:docMk/>
            <pc:sldMk cId="1436437651" sldId="267"/>
            <ac:cxnSpMk id="107" creationId="{E3E8AA61-B415-E676-F48C-9F782F0A6507}"/>
          </ac:cxnSpMkLst>
        </pc:cxnChg>
        <pc:cxnChg chg="mod">
          <ac:chgData name="Benoit Couraud" userId="930cebf6-1fb6-41fa-849f-df8d94a80974" providerId="ADAL" clId="{C8F99430-7762-4D0D-85E7-EF05DD0C77B6}" dt="2023-10-25T22:55:43.697" v="1721"/>
          <ac:cxnSpMkLst>
            <pc:docMk/>
            <pc:sldMk cId="1436437651" sldId="267"/>
            <ac:cxnSpMk id="108" creationId="{90B775A5-D8F6-6C14-AA66-67A0D7421E79}"/>
          </ac:cxnSpMkLst>
        </pc:cxnChg>
        <pc:cxnChg chg="mod">
          <ac:chgData name="Benoit Couraud" userId="930cebf6-1fb6-41fa-849f-df8d94a80974" providerId="ADAL" clId="{C8F99430-7762-4D0D-85E7-EF05DD0C77B6}" dt="2023-10-25T22:55:43.697" v="1721"/>
          <ac:cxnSpMkLst>
            <pc:docMk/>
            <pc:sldMk cId="1436437651" sldId="267"/>
            <ac:cxnSpMk id="109" creationId="{74B26380-F8C8-2CD4-CEAE-21C80CC4546F}"/>
          </ac:cxnSpMkLst>
        </pc:cxnChg>
        <pc:cxnChg chg="mod">
          <ac:chgData name="Benoit Couraud" userId="930cebf6-1fb6-41fa-849f-df8d94a80974" providerId="ADAL" clId="{C8F99430-7762-4D0D-85E7-EF05DD0C77B6}" dt="2023-10-25T22:55:43.697" v="1721"/>
          <ac:cxnSpMkLst>
            <pc:docMk/>
            <pc:sldMk cId="1436437651" sldId="267"/>
            <ac:cxnSpMk id="110" creationId="{1C94C11E-C455-C08F-AF8C-6B01E7877A9C}"/>
          </ac:cxnSpMkLst>
        </pc:cxnChg>
        <pc:cxnChg chg="mod">
          <ac:chgData name="Benoit Couraud" userId="930cebf6-1fb6-41fa-849f-df8d94a80974" providerId="ADAL" clId="{C8F99430-7762-4D0D-85E7-EF05DD0C77B6}" dt="2023-10-25T22:55:43.697" v="1721"/>
          <ac:cxnSpMkLst>
            <pc:docMk/>
            <pc:sldMk cId="1436437651" sldId="267"/>
            <ac:cxnSpMk id="111" creationId="{F46A79B0-07B4-BB8C-5313-EC7BF87A4DD1}"/>
          </ac:cxnSpMkLst>
        </pc:cxnChg>
        <pc:cxnChg chg="mod">
          <ac:chgData name="Benoit Couraud" userId="930cebf6-1fb6-41fa-849f-df8d94a80974" providerId="ADAL" clId="{C8F99430-7762-4D0D-85E7-EF05DD0C77B6}" dt="2023-10-25T22:55:43.697" v="1721"/>
          <ac:cxnSpMkLst>
            <pc:docMk/>
            <pc:sldMk cId="1436437651" sldId="267"/>
            <ac:cxnSpMk id="113" creationId="{E93BA744-2D7D-8FC6-6180-E6D679FDB5F5}"/>
          </ac:cxnSpMkLst>
        </pc:cxnChg>
        <pc:cxnChg chg="mod">
          <ac:chgData name="Benoit Couraud" userId="930cebf6-1fb6-41fa-849f-df8d94a80974" providerId="ADAL" clId="{C8F99430-7762-4D0D-85E7-EF05DD0C77B6}" dt="2023-10-25T22:55:43.697" v="1721"/>
          <ac:cxnSpMkLst>
            <pc:docMk/>
            <pc:sldMk cId="1436437651" sldId="267"/>
            <ac:cxnSpMk id="114" creationId="{1A1FB877-59D6-2D9B-B412-0451289262F4}"/>
          </ac:cxnSpMkLst>
        </pc:cxnChg>
        <pc:cxnChg chg="mod">
          <ac:chgData name="Benoit Couraud" userId="930cebf6-1fb6-41fa-849f-df8d94a80974" providerId="ADAL" clId="{C8F99430-7762-4D0D-85E7-EF05DD0C77B6}" dt="2023-10-25T22:55:43.697" v="1721"/>
          <ac:cxnSpMkLst>
            <pc:docMk/>
            <pc:sldMk cId="1436437651" sldId="267"/>
            <ac:cxnSpMk id="115" creationId="{D8D91E5F-33E5-8F0C-0435-2F6354E723B7}"/>
          </ac:cxnSpMkLst>
        </pc:cxnChg>
        <pc:cxnChg chg="mod">
          <ac:chgData name="Benoit Couraud" userId="930cebf6-1fb6-41fa-849f-df8d94a80974" providerId="ADAL" clId="{C8F99430-7762-4D0D-85E7-EF05DD0C77B6}" dt="2023-10-25T22:55:43.697" v="1721"/>
          <ac:cxnSpMkLst>
            <pc:docMk/>
            <pc:sldMk cId="1436437651" sldId="267"/>
            <ac:cxnSpMk id="116" creationId="{A04E1025-A341-8EAD-2B5D-89D3C3021BBD}"/>
          </ac:cxnSpMkLst>
        </pc:cxnChg>
        <pc:cxnChg chg="mod">
          <ac:chgData name="Benoit Couraud" userId="930cebf6-1fb6-41fa-849f-df8d94a80974" providerId="ADAL" clId="{C8F99430-7762-4D0D-85E7-EF05DD0C77B6}" dt="2023-10-25T22:55:43.697" v="1721"/>
          <ac:cxnSpMkLst>
            <pc:docMk/>
            <pc:sldMk cId="1436437651" sldId="267"/>
            <ac:cxnSpMk id="117" creationId="{2A23475B-2A39-95B5-6197-AC5A447A1E57}"/>
          </ac:cxnSpMkLst>
        </pc:cxnChg>
        <pc:cxnChg chg="mod">
          <ac:chgData name="Benoit Couraud" userId="930cebf6-1fb6-41fa-849f-df8d94a80974" providerId="ADAL" clId="{C8F99430-7762-4D0D-85E7-EF05DD0C77B6}" dt="2023-10-25T22:55:43.697" v="1721"/>
          <ac:cxnSpMkLst>
            <pc:docMk/>
            <pc:sldMk cId="1436437651" sldId="267"/>
            <ac:cxnSpMk id="118" creationId="{2283D187-E473-F81E-4753-D9976AECA739}"/>
          </ac:cxnSpMkLst>
        </pc:cxnChg>
        <pc:cxnChg chg="mod">
          <ac:chgData name="Benoit Couraud" userId="930cebf6-1fb6-41fa-849f-df8d94a80974" providerId="ADAL" clId="{C8F99430-7762-4D0D-85E7-EF05DD0C77B6}" dt="2023-10-25T22:55:43.697" v="1721"/>
          <ac:cxnSpMkLst>
            <pc:docMk/>
            <pc:sldMk cId="1436437651" sldId="267"/>
            <ac:cxnSpMk id="119" creationId="{AF776C84-ED25-4828-BC95-5887BFFAB11D}"/>
          </ac:cxnSpMkLst>
        </pc:cxnChg>
        <pc:cxnChg chg="mod">
          <ac:chgData name="Benoit Couraud" userId="930cebf6-1fb6-41fa-849f-df8d94a80974" providerId="ADAL" clId="{C8F99430-7762-4D0D-85E7-EF05DD0C77B6}" dt="2023-10-25T22:55:43.697" v="1721"/>
          <ac:cxnSpMkLst>
            <pc:docMk/>
            <pc:sldMk cId="1436437651" sldId="267"/>
            <ac:cxnSpMk id="120" creationId="{992FDDCC-9EDC-A4AC-EF97-6E9DDB85C6C8}"/>
          </ac:cxnSpMkLst>
        </pc:cxnChg>
        <pc:cxnChg chg="mod">
          <ac:chgData name="Benoit Couraud" userId="930cebf6-1fb6-41fa-849f-df8d94a80974" providerId="ADAL" clId="{C8F99430-7762-4D0D-85E7-EF05DD0C77B6}" dt="2023-10-25T22:55:43.697" v="1721"/>
          <ac:cxnSpMkLst>
            <pc:docMk/>
            <pc:sldMk cId="1436437651" sldId="267"/>
            <ac:cxnSpMk id="121" creationId="{F0789639-84DC-C279-E484-296C64F213BF}"/>
          </ac:cxnSpMkLst>
        </pc:cxnChg>
        <pc:cxnChg chg="mod">
          <ac:chgData name="Benoit Couraud" userId="930cebf6-1fb6-41fa-849f-df8d94a80974" providerId="ADAL" clId="{C8F99430-7762-4D0D-85E7-EF05DD0C77B6}" dt="2023-10-25T22:55:43.697" v="1721"/>
          <ac:cxnSpMkLst>
            <pc:docMk/>
            <pc:sldMk cId="1436437651" sldId="267"/>
            <ac:cxnSpMk id="123" creationId="{67F5966E-6998-0722-2026-50F17712C488}"/>
          </ac:cxnSpMkLst>
        </pc:cxnChg>
        <pc:cxnChg chg="mod">
          <ac:chgData name="Benoit Couraud" userId="930cebf6-1fb6-41fa-849f-df8d94a80974" providerId="ADAL" clId="{C8F99430-7762-4D0D-85E7-EF05DD0C77B6}" dt="2023-10-25T22:55:43.697" v="1721"/>
          <ac:cxnSpMkLst>
            <pc:docMk/>
            <pc:sldMk cId="1436437651" sldId="267"/>
            <ac:cxnSpMk id="124" creationId="{D72ADB0A-458E-1844-A9B1-0D729DB8EEE0}"/>
          </ac:cxnSpMkLst>
        </pc:cxnChg>
        <pc:cxnChg chg="mod">
          <ac:chgData name="Benoit Couraud" userId="930cebf6-1fb6-41fa-849f-df8d94a80974" providerId="ADAL" clId="{C8F99430-7762-4D0D-85E7-EF05DD0C77B6}" dt="2023-10-25T22:55:43.697" v="1721"/>
          <ac:cxnSpMkLst>
            <pc:docMk/>
            <pc:sldMk cId="1436437651" sldId="267"/>
            <ac:cxnSpMk id="125" creationId="{E7E227C1-044E-5F62-C65E-F77998A2DD35}"/>
          </ac:cxnSpMkLst>
        </pc:cxnChg>
        <pc:cxnChg chg="mod">
          <ac:chgData name="Benoit Couraud" userId="930cebf6-1fb6-41fa-849f-df8d94a80974" providerId="ADAL" clId="{C8F99430-7762-4D0D-85E7-EF05DD0C77B6}" dt="2023-10-25T22:55:43.697" v="1721"/>
          <ac:cxnSpMkLst>
            <pc:docMk/>
            <pc:sldMk cId="1436437651" sldId="267"/>
            <ac:cxnSpMk id="126" creationId="{E6D20320-B3E1-20FB-B3E3-F91306E3A2E5}"/>
          </ac:cxnSpMkLst>
        </pc:cxnChg>
        <pc:cxnChg chg="mod">
          <ac:chgData name="Benoit Couraud" userId="930cebf6-1fb6-41fa-849f-df8d94a80974" providerId="ADAL" clId="{C8F99430-7762-4D0D-85E7-EF05DD0C77B6}" dt="2023-10-25T22:55:43.697" v="1721"/>
          <ac:cxnSpMkLst>
            <pc:docMk/>
            <pc:sldMk cId="1436437651" sldId="267"/>
            <ac:cxnSpMk id="130" creationId="{937C35D9-6FC7-A414-B59C-B41D42789E67}"/>
          </ac:cxnSpMkLst>
        </pc:cxnChg>
        <pc:cxnChg chg="mod">
          <ac:chgData name="Benoit Couraud" userId="930cebf6-1fb6-41fa-849f-df8d94a80974" providerId="ADAL" clId="{C8F99430-7762-4D0D-85E7-EF05DD0C77B6}" dt="2023-10-25T22:55:43.697" v="1721"/>
          <ac:cxnSpMkLst>
            <pc:docMk/>
            <pc:sldMk cId="1436437651" sldId="267"/>
            <ac:cxnSpMk id="131" creationId="{F153D786-B071-C9D9-6E6F-46E37650C67A}"/>
          </ac:cxnSpMkLst>
        </pc:cxnChg>
        <pc:cxnChg chg="mod">
          <ac:chgData name="Benoit Couraud" userId="930cebf6-1fb6-41fa-849f-df8d94a80974" providerId="ADAL" clId="{C8F99430-7762-4D0D-85E7-EF05DD0C77B6}" dt="2023-10-25T22:55:43.697" v="1721"/>
          <ac:cxnSpMkLst>
            <pc:docMk/>
            <pc:sldMk cId="1436437651" sldId="267"/>
            <ac:cxnSpMk id="132" creationId="{C312E91E-E310-E4B5-BD8F-809C5E558D24}"/>
          </ac:cxnSpMkLst>
        </pc:cxnChg>
        <pc:cxnChg chg="mod">
          <ac:chgData name="Benoit Couraud" userId="930cebf6-1fb6-41fa-849f-df8d94a80974" providerId="ADAL" clId="{C8F99430-7762-4D0D-85E7-EF05DD0C77B6}" dt="2023-10-25T22:55:43.697" v="1721"/>
          <ac:cxnSpMkLst>
            <pc:docMk/>
            <pc:sldMk cId="1436437651" sldId="267"/>
            <ac:cxnSpMk id="133" creationId="{ED2DFF67-6F2B-AFF4-4E77-36C4514C1323}"/>
          </ac:cxnSpMkLst>
        </pc:cxnChg>
        <pc:cxnChg chg="mod">
          <ac:chgData name="Benoit Couraud" userId="930cebf6-1fb6-41fa-849f-df8d94a80974" providerId="ADAL" clId="{C8F99430-7762-4D0D-85E7-EF05DD0C77B6}" dt="2023-10-25T22:55:43.697" v="1721"/>
          <ac:cxnSpMkLst>
            <pc:docMk/>
            <pc:sldMk cId="1436437651" sldId="267"/>
            <ac:cxnSpMk id="134" creationId="{3128CC00-65F9-E6FF-4E21-63D6197E2453}"/>
          </ac:cxnSpMkLst>
        </pc:cxnChg>
        <pc:cxnChg chg="mod">
          <ac:chgData name="Benoit Couraud" userId="930cebf6-1fb6-41fa-849f-df8d94a80974" providerId="ADAL" clId="{C8F99430-7762-4D0D-85E7-EF05DD0C77B6}" dt="2023-10-25T22:55:43.697" v="1721"/>
          <ac:cxnSpMkLst>
            <pc:docMk/>
            <pc:sldMk cId="1436437651" sldId="267"/>
            <ac:cxnSpMk id="135" creationId="{A8805BEF-7D94-5639-0F41-8360841E76C7}"/>
          </ac:cxnSpMkLst>
        </pc:cxnChg>
        <pc:cxnChg chg="mod">
          <ac:chgData name="Benoit Couraud" userId="930cebf6-1fb6-41fa-849f-df8d94a80974" providerId="ADAL" clId="{C8F99430-7762-4D0D-85E7-EF05DD0C77B6}" dt="2023-10-25T22:55:43.697" v="1721"/>
          <ac:cxnSpMkLst>
            <pc:docMk/>
            <pc:sldMk cId="1436437651" sldId="267"/>
            <ac:cxnSpMk id="136" creationId="{F1603C10-FA6D-E008-8565-78D9AF17D405}"/>
          </ac:cxnSpMkLst>
        </pc:cxnChg>
        <pc:cxnChg chg="mod">
          <ac:chgData name="Benoit Couraud" userId="930cebf6-1fb6-41fa-849f-df8d94a80974" providerId="ADAL" clId="{C8F99430-7762-4D0D-85E7-EF05DD0C77B6}" dt="2023-10-25T22:55:43.697" v="1721"/>
          <ac:cxnSpMkLst>
            <pc:docMk/>
            <pc:sldMk cId="1436437651" sldId="267"/>
            <ac:cxnSpMk id="137" creationId="{4D0638BB-0F06-5950-EA7F-ECA546CFC85B}"/>
          </ac:cxnSpMkLst>
        </pc:cxnChg>
        <pc:cxnChg chg="mod">
          <ac:chgData name="Benoit Couraud" userId="930cebf6-1fb6-41fa-849f-df8d94a80974" providerId="ADAL" clId="{C8F99430-7762-4D0D-85E7-EF05DD0C77B6}" dt="2023-10-25T22:55:43.697" v="1721"/>
          <ac:cxnSpMkLst>
            <pc:docMk/>
            <pc:sldMk cId="1436437651" sldId="267"/>
            <ac:cxnSpMk id="139" creationId="{08319380-7325-9CEE-7002-A4C0EF7403AB}"/>
          </ac:cxnSpMkLst>
        </pc:cxnChg>
        <pc:cxnChg chg="mod">
          <ac:chgData name="Benoit Couraud" userId="930cebf6-1fb6-41fa-849f-df8d94a80974" providerId="ADAL" clId="{C8F99430-7762-4D0D-85E7-EF05DD0C77B6}" dt="2023-10-25T22:55:43.697" v="1721"/>
          <ac:cxnSpMkLst>
            <pc:docMk/>
            <pc:sldMk cId="1436437651" sldId="267"/>
            <ac:cxnSpMk id="140" creationId="{4406E33C-8E04-085B-191C-2DAD66F4B016}"/>
          </ac:cxnSpMkLst>
        </pc:cxnChg>
        <pc:cxnChg chg="mod">
          <ac:chgData name="Benoit Couraud" userId="930cebf6-1fb6-41fa-849f-df8d94a80974" providerId="ADAL" clId="{C8F99430-7762-4D0D-85E7-EF05DD0C77B6}" dt="2023-10-25T22:55:43.697" v="1721"/>
          <ac:cxnSpMkLst>
            <pc:docMk/>
            <pc:sldMk cId="1436437651" sldId="267"/>
            <ac:cxnSpMk id="141" creationId="{1555B22E-5605-A569-C3F5-2EAD83BC627B}"/>
          </ac:cxnSpMkLst>
        </pc:cxnChg>
        <pc:cxnChg chg="mod">
          <ac:chgData name="Benoit Couraud" userId="930cebf6-1fb6-41fa-849f-df8d94a80974" providerId="ADAL" clId="{C8F99430-7762-4D0D-85E7-EF05DD0C77B6}" dt="2023-10-25T22:55:43.697" v="1721"/>
          <ac:cxnSpMkLst>
            <pc:docMk/>
            <pc:sldMk cId="1436437651" sldId="267"/>
            <ac:cxnSpMk id="142" creationId="{59569122-E51D-FEC2-6FEB-B5B19D5CA8C3}"/>
          </ac:cxnSpMkLst>
        </pc:cxnChg>
        <pc:cxnChg chg="mod">
          <ac:chgData name="Benoit Couraud" userId="930cebf6-1fb6-41fa-849f-df8d94a80974" providerId="ADAL" clId="{C8F99430-7762-4D0D-85E7-EF05DD0C77B6}" dt="2023-10-25T22:55:43.697" v="1721"/>
          <ac:cxnSpMkLst>
            <pc:docMk/>
            <pc:sldMk cId="1436437651" sldId="267"/>
            <ac:cxnSpMk id="143" creationId="{89E687CF-5A2F-9F86-FE6C-EFDFD9A98556}"/>
          </ac:cxnSpMkLst>
        </pc:cxnChg>
        <pc:cxnChg chg="mod">
          <ac:chgData name="Benoit Couraud" userId="930cebf6-1fb6-41fa-849f-df8d94a80974" providerId="ADAL" clId="{C8F99430-7762-4D0D-85E7-EF05DD0C77B6}" dt="2023-10-25T22:55:43.697" v="1721"/>
          <ac:cxnSpMkLst>
            <pc:docMk/>
            <pc:sldMk cId="1436437651" sldId="267"/>
            <ac:cxnSpMk id="145" creationId="{CBF9CF52-8995-B770-3DC7-37B65A062923}"/>
          </ac:cxnSpMkLst>
        </pc:cxnChg>
        <pc:cxnChg chg="mod">
          <ac:chgData name="Benoit Couraud" userId="930cebf6-1fb6-41fa-849f-df8d94a80974" providerId="ADAL" clId="{C8F99430-7762-4D0D-85E7-EF05DD0C77B6}" dt="2023-10-25T22:55:43.697" v="1721"/>
          <ac:cxnSpMkLst>
            <pc:docMk/>
            <pc:sldMk cId="1436437651" sldId="267"/>
            <ac:cxnSpMk id="146" creationId="{2FAF1D1F-7348-35D5-BBB9-F25BDB655AB0}"/>
          </ac:cxnSpMkLst>
        </pc:cxnChg>
        <pc:cxnChg chg="mod">
          <ac:chgData name="Benoit Couraud" userId="930cebf6-1fb6-41fa-849f-df8d94a80974" providerId="ADAL" clId="{C8F99430-7762-4D0D-85E7-EF05DD0C77B6}" dt="2023-10-25T22:55:43.697" v="1721"/>
          <ac:cxnSpMkLst>
            <pc:docMk/>
            <pc:sldMk cId="1436437651" sldId="267"/>
            <ac:cxnSpMk id="147" creationId="{EEE6D550-BEB3-15C6-1CF4-586751B82069}"/>
          </ac:cxnSpMkLst>
        </pc:cxnChg>
        <pc:cxnChg chg="mod">
          <ac:chgData name="Benoit Couraud" userId="930cebf6-1fb6-41fa-849f-df8d94a80974" providerId="ADAL" clId="{C8F99430-7762-4D0D-85E7-EF05DD0C77B6}" dt="2023-10-25T22:55:43.697" v="1721"/>
          <ac:cxnSpMkLst>
            <pc:docMk/>
            <pc:sldMk cId="1436437651" sldId="267"/>
            <ac:cxnSpMk id="148" creationId="{D0693307-B11A-E89E-39F7-24FA269A8DAA}"/>
          </ac:cxnSpMkLst>
        </pc:cxnChg>
        <pc:cxnChg chg="add mod">
          <ac:chgData name="Benoit Couraud" userId="930cebf6-1fb6-41fa-849f-df8d94a80974" providerId="ADAL" clId="{C8F99430-7762-4D0D-85E7-EF05DD0C77B6}" dt="2023-10-25T22:55:48.465" v="1722" actId="164"/>
          <ac:cxnSpMkLst>
            <pc:docMk/>
            <pc:sldMk cId="1436437651" sldId="267"/>
            <ac:cxnSpMk id="149" creationId="{B6914670-E261-F78D-89A8-D381CBD6A835}"/>
          </ac:cxnSpMkLst>
        </pc:cxnChg>
        <pc:cxnChg chg="mod">
          <ac:chgData name="Benoit Couraud" userId="930cebf6-1fb6-41fa-849f-df8d94a80974" providerId="ADAL" clId="{C8F99430-7762-4D0D-85E7-EF05DD0C77B6}" dt="2023-10-25T22:55:43.697" v="1721"/>
          <ac:cxnSpMkLst>
            <pc:docMk/>
            <pc:sldMk cId="1436437651" sldId="267"/>
            <ac:cxnSpMk id="151" creationId="{FAE11BF9-9AE2-7F41-8260-F1C9487FE8C6}"/>
          </ac:cxnSpMkLst>
        </pc:cxnChg>
        <pc:cxnChg chg="mod">
          <ac:chgData name="Benoit Couraud" userId="930cebf6-1fb6-41fa-849f-df8d94a80974" providerId="ADAL" clId="{C8F99430-7762-4D0D-85E7-EF05DD0C77B6}" dt="2023-10-25T22:55:43.697" v="1721"/>
          <ac:cxnSpMkLst>
            <pc:docMk/>
            <pc:sldMk cId="1436437651" sldId="267"/>
            <ac:cxnSpMk id="152" creationId="{FFE6AA18-4268-1C31-03D5-7CA3BA3F10D3}"/>
          </ac:cxnSpMkLst>
        </pc:cxnChg>
        <pc:cxnChg chg="mod">
          <ac:chgData name="Benoit Couraud" userId="930cebf6-1fb6-41fa-849f-df8d94a80974" providerId="ADAL" clId="{C8F99430-7762-4D0D-85E7-EF05DD0C77B6}" dt="2023-10-25T22:55:43.697" v="1721"/>
          <ac:cxnSpMkLst>
            <pc:docMk/>
            <pc:sldMk cId="1436437651" sldId="267"/>
            <ac:cxnSpMk id="153" creationId="{039A0692-D939-AEA9-A77A-F277900DFF7B}"/>
          </ac:cxnSpMkLst>
        </pc:cxnChg>
        <pc:cxnChg chg="mod">
          <ac:chgData name="Benoit Couraud" userId="930cebf6-1fb6-41fa-849f-df8d94a80974" providerId="ADAL" clId="{C8F99430-7762-4D0D-85E7-EF05DD0C77B6}" dt="2023-10-25T22:55:43.697" v="1721"/>
          <ac:cxnSpMkLst>
            <pc:docMk/>
            <pc:sldMk cId="1436437651" sldId="267"/>
            <ac:cxnSpMk id="154" creationId="{B2DB6004-A28E-7060-788C-0FC49A24A914}"/>
          </ac:cxnSpMkLst>
        </pc:cxnChg>
        <pc:cxnChg chg="add mod">
          <ac:chgData name="Benoit Couraud" userId="930cebf6-1fb6-41fa-849f-df8d94a80974" providerId="ADAL" clId="{C8F99430-7762-4D0D-85E7-EF05DD0C77B6}" dt="2023-10-25T22:55:48.465" v="1722" actId="164"/>
          <ac:cxnSpMkLst>
            <pc:docMk/>
            <pc:sldMk cId="1436437651" sldId="267"/>
            <ac:cxnSpMk id="155" creationId="{9C10F5A1-0F9B-46A2-D1C4-149BE456EA19}"/>
          </ac:cxnSpMkLst>
        </pc:cxnChg>
        <pc:cxnChg chg="add mod">
          <ac:chgData name="Benoit Couraud" userId="930cebf6-1fb6-41fa-849f-df8d94a80974" providerId="ADAL" clId="{C8F99430-7762-4D0D-85E7-EF05DD0C77B6}" dt="2023-10-25T22:56:01.348" v="1725" actId="478"/>
          <ac:cxnSpMkLst>
            <pc:docMk/>
            <pc:sldMk cId="1436437651" sldId="267"/>
            <ac:cxnSpMk id="156" creationId="{C0E38B17-4826-E576-EA02-40433EAE20EA}"/>
          </ac:cxnSpMkLst>
        </pc:cxnChg>
        <pc:cxnChg chg="mod">
          <ac:chgData name="Benoit Couraud" userId="930cebf6-1fb6-41fa-849f-df8d94a80974" providerId="ADAL" clId="{C8F99430-7762-4D0D-85E7-EF05DD0C77B6}" dt="2023-10-25T22:55:43.697" v="1721"/>
          <ac:cxnSpMkLst>
            <pc:docMk/>
            <pc:sldMk cId="1436437651" sldId="267"/>
            <ac:cxnSpMk id="160" creationId="{842A2126-4277-609E-4550-BC297C1097B2}"/>
          </ac:cxnSpMkLst>
        </pc:cxnChg>
        <pc:cxnChg chg="mod">
          <ac:chgData name="Benoit Couraud" userId="930cebf6-1fb6-41fa-849f-df8d94a80974" providerId="ADAL" clId="{C8F99430-7762-4D0D-85E7-EF05DD0C77B6}" dt="2023-10-25T22:55:43.697" v="1721"/>
          <ac:cxnSpMkLst>
            <pc:docMk/>
            <pc:sldMk cId="1436437651" sldId="267"/>
            <ac:cxnSpMk id="161" creationId="{27824631-74D5-526F-D071-59AE7BDC1CCE}"/>
          </ac:cxnSpMkLst>
        </pc:cxnChg>
        <pc:cxnChg chg="mod">
          <ac:chgData name="Benoit Couraud" userId="930cebf6-1fb6-41fa-849f-df8d94a80974" providerId="ADAL" clId="{C8F99430-7762-4D0D-85E7-EF05DD0C77B6}" dt="2023-10-25T22:55:43.697" v="1721"/>
          <ac:cxnSpMkLst>
            <pc:docMk/>
            <pc:sldMk cId="1436437651" sldId="267"/>
            <ac:cxnSpMk id="162" creationId="{1B5AC774-B230-CB2D-FE3B-FC9F7B9B5C7A}"/>
          </ac:cxnSpMkLst>
        </pc:cxnChg>
        <pc:cxnChg chg="add mod">
          <ac:chgData name="Benoit Couraud" userId="930cebf6-1fb6-41fa-849f-df8d94a80974" providerId="ADAL" clId="{C8F99430-7762-4D0D-85E7-EF05DD0C77B6}" dt="2023-10-25T22:55:48.465" v="1722" actId="164"/>
          <ac:cxnSpMkLst>
            <pc:docMk/>
            <pc:sldMk cId="1436437651" sldId="267"/>
            <ac:cxnSpMk id="163" creationId="{7A55E5CE-CEFC-E8BE-B8D9-693711CE5FB7}"/>
          </ac:cxnSpMkLst>
        </pc:cxnChg>
        <pc:cxnChg chg="add mod">
          <ac:chgData name="Benoit Couraud" userId="930cebf6-1fb6-41fa-849f-df8d94a80974" providerId="ADAL" clId="{C8F99430-7762-4D0D-85E7-EF05DD0C77B6}" dt="2023-10-25T22:55:48.465" v="1722" actId="164"/>
          <ac:cxnSpMkLst>
            <pc:docMk/>
            <pc:sldMk cId="1436437651" sldId="267"/>
            <ac:cxnSpMk id="164" creationId="{32D36908-1188-497B-86BD-DE2634D396EE}"/>
          </ac:cxnSpMkLst>
        </pc:cxnChg>
        <pc:cxnChg chg="add mod">
          <ac:chgData name="Benoit Couraud" userId="930cebf6-1fb6-41fa-849f-df8d94a80974" providerId="ADAL" clId="{C8F99430-7762-4D0D-85E7-EF05DD0C77B6}" dt="2023-10-25T22:55:48.465" v="1722" actId="164"/>
          <ac:cxnSpMkLst>
            <pc:docMk/>
            <pc:sldMk cId="1436437651" sldId="267"/>
            <ac:cxnSpMk id="165" creationId="{CF3657D5-75A8-E7D1-4210-EDC8684D90FC}"/>
          </ac:cxnSpMkLst>
        </pc:cxnChg>
        <pc:cxnChg chg="add mod">
          <ac:chgData name="Benoit Couraud" userId="930cebf6-1fb6-41fa-849f-df8d94a80974" providerId="ADAL" clId="{C8F99430-7762-4D0D-85E7-EF05DD0C77B6}" dt="2023-10-25T22:55:48.465" v="1722" actId="164"/>
          <ac:cxnSpMkLst>
            <pc:docMk/>
            <pc:sldMk cId="1436437651" sldId="267"/>
            <ac:cxnSpMk id="166" creationId="{5EAD0D83-C342-E633-B33C-A263246F073A}"/>
          </ac:cxnSpMkLst>
        </pc:cxnChg>
        <pc:cxnChg chg="add mod">
          <ac:chgData name="Benoit Couraud" userId="930cebf6-1fb6-41fa-849f-df8d94a80974" providerId="ADAL" clId="{C8F99430-7762-4D0D-85E7-EF05DD0C77B6}" dt="2023-10-25T22:55:48.465" v="1722" actId="164"/>
          <ac:cxnSpMkLst>
            <pc:docMk/>
            <pc:sldMk cId="1436437651" sldId="267"/>
            <ac:cxnSpMk id="167" creationId="{918AA3BC-1BAE-2349-6469-10C69E8671E1}"/>
          </ac:cxnSpMkLst>
        </pc:cxnChg>
        <pc:cxnChg chg="add mod">
          <ac:chgData name="Benoit Couraud" userId="930cebf6-1fb6-41fa-849f-df8d94a80974" providerId="ADAL" clId="{C8F99430-7762-4D0D-85E7-EF05DD0C77B6}" dt="2023-10-25T22:55:48.465" v="1722" actId="164"/>
          <ac:cxnSpMkLst>
            <pc:docMk/>
            <pc:sldMk cId="1436437651" sldId="267"/>
            <ac:cxnSpMk id="168" creationId="{84DC04A4-4088-5E2D-204B-7F7673BFB9F4}"/>
          </ac:cxnSpMkLst>
        </pc:cxnChg>
        <pc:cxnChg chg="add mod">
          <ac:chgData name="Benoit Couraud" userId="930cebf6-1fb6-41fa-849f-df8d94a80974" providerId="ADAL" clId="{C8F99430-7762-4D0D-85E7-EF05DD0C77B6}" dt="2023-10-25T22:55:48.465" v="1722" actId="164"/>
          <ac:cxnSpMkLst>
            <pc:docMk/>
            <pc:sldMk cId="1436437651" sldId="267"/>
            <ac:cxnSpMk id="169" creationId="{16D43D06-F04B-F586-3AD4-1E769FCA4473}"/>
          </ac:cxnSpMkLst>
        </pc:cxnChg>
        <pc:cxnChg chg="add mod">
          <ac:chgData name="Benoit Couraud" userId="930cebf6-1fb6-41fa-849f-df8d94a80974" providerId="ADAL" clId="{C8F99430-7762-4D0D-85E7-EF05DD0C77B6}" dt="2023-10-25T22:55:48.465" v="1722" actId="164"/>
          <ac:cxnSpMkLst>
            <pc:docMk/>
            <pc:sldMk cId="1436437651" sldId="267"/>
            <ac:cxnSpMk id="170" creationId="{F90BF5A2-B41D-17AA-698F-36002B3D7598}"/>
          </ac:cxnSpMkLst>
        </pc:cxnChg>
        <pc:cxnChg chg="add mod">
          <ac:chgData name="Benoit Couraud" userId="930cebf6-1fb6-41fa-849f-df8d94a80974" providerId="ADAL" clId="{C8F99430-7762-4D0D-85E7-EF05DD0C77B6}" dt="2023-10-25T22:55:48.465" v="1722" actId="164"/>
          <ac:cxnSpMkLst>
            <pc:docMk/>
            <pc:sldMk cId="1436437651" sldId="267"/>
            <ac:cxnSpMk id="171" creationId="{3B317F95-2530-5B43-29B4-79980F95CF23}"/>
          </ac:cxnSpMkLst>
        </pc:cxnChg>
        <pc:cxnChg chg="add mod">
          <ac:chgData name="Benoit Couraud" userId="930cebf6-1fb6-41fa-849f-df8d94a80974" providerId="ADAL" clId="{C8F99430-7762-4D0D-85E7-EF05DD0C77B6}" dt="2023-10-25T22:56:01.348" v="1725" actId="478"/>
          <ac:cxnSpMkLst>
            <pc:docMk/>
            <pc:sldMk cId="1436437651" sldId="267"/>
            <ac:cxnSpMk id="172" creationId="{077B2811-1010-A5C8-F064-B1A8CF742F96}"/>
          </ac:cxnSpMkLst>
        </pc:cxnChg>
        <pc:cxnChg chg="add mod">
          <ac:chgData name="Benoit Couraud" userId="930cebf6-1fb6-41fa-849f-df8d94a80974" providerId="ADAL" clId="{C8F99430-7762-4D0D-85E7-EF05DD0C77B6}" dt="2023-10-25T22:56:01.348" v="1725" actId="478"/>
          <ac:cxnSpMkLst>
            <pc:docMk/>
            <pc:sldMk cId="1436437651" sldId="267"/>
            <ac:cxnSpMk id="173" creationId="{57D0A8EC-38D5-4CED-20E9-DC7CB42E6F0F}"/>
          </ac:cxnSpMkLst>
        </pc:cxnChg>
        <pc:cxnChg chg="add mod">
          <ac:chgData name="Benoit Couraud" userId="930cebf6-1fb6-41fa-849f-df8d94a80974" providerId="ADAL" clId="{C8F99430-7762-4D0D-85E7-EF05DD0C77B6}" dt="2023-10-25T22:56:01.348" v="1725" actId="478"/>
          <ac:cxnSpMkLst>
            <pc:docMk/>
            <pc:sldMk cId="1436437651" sldId="267"/>
            <ac:cxnSpMk id="174" creationId="{4BDCDA94-7364-5A5B-C2CC-30EC1F0A4459}"/>
          </ac:cxnSpMkLst>
        </pc:cxnChg>
        <pc:cxnChg chg="add mod">
          <ac:chgData name="Benoit Couraud" userId="930cebf6-1fb6-41fa-849f-df8d94a80974" providerId="ADAL" clId="{C8F99430-7762-4D0D-85E7-EF05DD0C77B6}" dt="2023-10-25T22:55:48.465" v="1722" actId="164"/>
          <ac:cxnSpMkLst>
            <pc:docMk/>
            <pc:sldMk cId="1436437651" sldId="267"/>
            <ac:cxnSpMk id="175" creationId="{D874DC0A-5031-29FD-6737-92DE6927C1D0}"/>
          </ac:cxnSpMkLst>
        </pc:cxnChg>
        <pc:cxnChg chg="mod">
          <ac:chgData name="Benoit Couraud" userId="930cebf6-1fb6-41fa-849f-df8d94a80974" providerId="ADAL" clId="{C8F99430-7762-4D0D-85E7-EF05DD0C77B6}" dt="2023-10-25T22:55:43.697" v="1721"/>
          <ac:cxnSpMkLst>
            <pc:docMk/>
            <pc:sldMk cId="1436437651" sldId="267"/>
            <ac:cxnSpMk id="179" creationId="{AD26B4C7-DBF1-DF2E-C208-72DF3191F509}"/>
          </ac:cxnSpMkLst>
        </pc:cxnChg>
        <pc:cxnChg chg="mod">
          <ac:chgData name="Benoit Couraud" userId="930cebf6-1fb6-41fa-849f-df8d94a80974" providerId="ADAL" clId="{C8F99430-7762-4D0D-85E7-EF05DD0C77B6}" dt="2023-10-25T22:55:43.697" v="1721"/>
          <ac:cxnSpMkLst>
            <pc:docMk/>
            <pc:sldMk cId="1436437651" sldId="267"/>
            <ac:cxnSpMk id="180" creationId="{874B9354-6753-0880-AD8C-7442A1AED43F}"/>
          </ac:cxnSpMkLst>
        </pc:cxnChg>
        <pc:cxnChg chg="mod">
          <ac:chgData name="Benoit Couraud" userId="930cebf6-1fb6-41fa-849f-df8d94a80974" providerId="ADAL" clId="{C8F99430-7762-4D0D-85E7-EF05DD0C77B6}" dt="2023-10-25T22:55:43.697" v="1721"/>
          <ac:cxnSpMkLst>
            <pc:docMk/>
            <pc:sldMk cId="1436437651" sldId="267"/>
            <ac:cxnSpMk id="181" creationId="{E013BF10-E4CE-3839-D721-09C32730BCB8}"/>
          </ac:cxnSpMkLst>
        </pc:cxnChg>
        <pc:cxnChg chg="mod">
          <ac:chgData name="Benoit Couraud" userId="930cebf6-1fb6-41fa-849f-df8d94a80974" providerId="ADAL" clId="{C8F99430-7762-4D0D-85E7-EF05DD0C77B6}" dt="2023-10-25T22:55:43.697" v="1721"/>
          <ac:cxnSpMkLst>
            <pc:docMk/>
            <pc:sldMk cId="1436437651" sldId="267"/>
            <ac:cxnSpMk id="182" creationId="{506BD985-C752-3837-6924-1E4AC78102A1}"/>
          </ac:cxnSpMkLst>
        </pc:cxnChg>
        <pc:cxnChg chg="mod">
          <ac:chgData name="Benoit Couraud" userId="930cebf6-1fb6-41fa-849f-df8d94a80974" providerId="ADAL" clId="{C8F99430-7762-4D0D-85E7-EF05DD0C77B6}" dt="2023-10-25T22:55:43.697" v="1721"/>
          <ac:cxnSpMkLst>
            <pc:docMk/>
            <pc:sldMk cId="1436437651" sldId="267"/>
            <ac:cxnSpMk id="183" creationId="{53F89E6A-BA9E-B70D-51D5-224C0EF9F57B}"/>
          </ac:cxnSpMkLst>
        </pc:cxnChg>
        <pc:cxnChg chg="mod">
          <ac:chgData name="Benoit Couraud" userId="930cebf6-1fb6-41fa-849f-df8d94a80974" providerId="ADAL" clId="{C8F99430-7762-4D0D-85E7-EF05DD0C77B6}" dt="2023-10-25T22:55:43.697" v="1721"/>
          <ac:cxnSpMkLst>
            <pc:docMk/>
            <pc:sldMk cId="1436437651" sldId="267"/>
            <ac:cxnSpMk id="184" creationId="{BEFD2248-A12B-3E9E-0D0B-C441C0EDEE39}"/>
          </ac:cxnSpMkLst>
        </pc:cxnChg>
        <pc:cxnChg chg="mod">
          <ac:chgData name="Benoit Couraud" userId="930cebf6-1fb6-41fa-849f-df8d94a80974" providerId="ADAL" clId="{C8F99430-7762-4D0D-85E7-EF05DD0C77B6}" dt="2023-10-25T22:55:43.697" v="1721"/>
          <ac:cxnSpMkLst>
            <pc:docMk/>
            <pc:sldMk cId="1436437651" sldId="267"/>
            <ac:cxnSpMk id="185" creationId="{480FA595-2A95-8B2E-79A5-B1DB67363750}"/>
          </ac:cxnSpMkLst>
        </pc:cxnChg>
        <pc:cxnChg chg="mod">
          <ac:chgData name="Benoit Couraud" userId="930cebf6-1fb6-41fa-849f-df8d94a80974" providerId="ADAL" clId="{C8F99430-7762-4D0D-85E7-EF05DD0C77B6}" dt="2023-10-25T22:55:43.697" v="1721"/>
          <ac:cxnSpMkLst>
            <pc:docMk/>
            <pc:sldMk cId="1436437651" sldId="267"/>
            <ac:cxnSpMk id="186" creationId="{ACED99FE-BCA2-0126-7FED-7B2752D0AC97}"/>
          </ac:cxnSpMkLst>
        </pc:cxnChg>
        <pc:cxnChg chg="mod">
          <ac:chgData name="Benoit Couraud" userId="930cebf6-1fb6-41fa-849f-df8d94a80974" providerId="ADAL" clId="{C8F99430-7762-4D0D-85E7-EF05DD0C77B6}" dt="2023-10-25T22:55:43.697" v="1721"/>
          <ac:cxnSpMkLst>
            <pc:docMk/>
            <pc:sldMk cId="1436437651" sldId="267"/>
            <ac:cxnSpMk id="188" creationId="{3408DC1E-C424-C4DC-4AA8-EAD62911268E}"/>
          </ac:cxnSpMkLst>
        </pc:cxnChg>
        <pc:cxnChg chg="mod">
          <ac:chgData name="Benoit Couraud" userId="930cebf6-1fb6-41fa-849f-df8d94a80974" providerId="ADAL" clId="{C8F99430-7762-4D0D-85E7-EF05DD0C77B6}" dt="2023-10-25T22:55:43.697" v="1721"/>
          <ac:cxnSpMkLst>
            <pc:docMk/>
            <pc:sldMk cId="1436437651" sldId="267"/>
            <ac:cxnSpMk id="189" creationId="{9556CB9A-3DB9-E800-0065-398BD5E85AA5}"/>
          </ac:cxnSpMkLst>
        </pc:cxnChg>
        <pc:cxnChg chg="mod">
          <ac:chgData name="Benoit Couraud" userId="930cebf6-1fb6-41fa-849f-df8d94a80974" providerId="ADAL" clId="{C8F99430-7762-4D0D-85E7-EF05DD0C77B6}" dt="2023-10-25T22:55:43.697" v="1721"/>
          <ac:cxnSpMkLst>
            <pc:docMk/>
            <pc:sldMk cId="1436437651" sldId="267"/>
            <ac:cxnSpMk id="190" creationId="{CA104997-19EB-1047-A2AD-BCAD66AC4E3C}"/>
          </ac:cxnSpMkLst>
        </pc:cxnChg>
        <pc:cxnChg chg="mod">
          <ac:chgData name="Benoit Couraud" userId="930cebf6-1fb6-41fa-849f-df8d94a80974" providerId="ADAL" clId="{C8F99430-7762-4D0D-85E7-EF05DD0C77B6}" dt="2023-10-25T22:55:43.697" v="1721"/>
          <ac:cxnSpMkLst>
            <pc:docMk/>
            <pc:sldMk cId="1436437651" sldId="267"/>
            <ac:cxnSpMk id="191" creationId="{CAB04061-0898-28FB-D966-DDB6CB42E033}"/>
          </ac:cxnSpMkLst>
        </pc:cxnChg>
        <pc:cxnChg chg="mod">
          <ac:chgData name="Benoit Couraud" userId="930cebf6-1fb6-41fa-849f-df8d94a80974" providerId="ADAL" clId="{C8F99430-7762-4D0D-85E7-EF05DD0C77B6}" dt="2023-10-25T22:55:43.697" v="1721"/>
          <ac:cxnSpMkLst>
            <pc:docMk/>
            <pc:sldMk cId="1436437651" sldId="267"/>
            <ac:cxnSpMk id="192" creationId="{DE1006C2-17C0-1BB4-38AA-04584A1B9B68}"/>
          </ac:cxnSpMkLst>
        </pc:cxnChg>
        <pc:cxnChg chg="mod">
          <ac:chgData name="Benoit Couraud" userId="930cebf6-1fb6-41fa-849f-df8d94a80974" providerId="ADAL" clId="{C8F99430-7762-4D0D-85E7-EF05DD0C77B6}" dt="2023-10-25T22:55:43.697" v="1721"/>
          <ac:cxnSpMkLst>
            <pc:docMk/>
            <pc:sldMk cId="1436437651" sldId="267"/>
            <ac:cxnSpMk id="194" creationId="{E883AE37-D1C5-2119-3094-941D904D81D2}"/>
          </ac:cxnSpMkLst>
        </pc:cxnChg>
        <pc:cxnChg chg="mod">
          <ac:chgData name="Benoit Couraud" userId="930cebf6-1fb6-41fa-849f-df8d94a80974" providerId="ADAL" clId="{C8F99430-7762-4D0D-85E7-EF05DD0C77B6}" dt="2023-10-25T22:55:43.697" v="1721"/>
          <ac:cxnSpMkLst>
            <pc:docMk/>
            <pc:sldMk cId="1436437651" sldId="267"/>
            <ac:cxnSpMk id="195" creationId="{60CB9316-CBD4-1EB5-2F79-0A7729CD7384}"/>
          </ac:cxnSpMkLst>
        </pc:cxnChg>
        <pc:cxnChg chg="mod">
          <ac:chgData name="Benoit Couraud" userId="930cebf6-1fb6-41fa-849f-df8d94a80974" providerId="ADAL" clId="{C8F99430-7762-4D0D-85E7-EF05DD0C77B6}" dt="2023-10-25T22:55:43.697" v="1721"/>
          <ac:cxnSpMkLst>
            <pc:docMk/>
            <pc:sldMk cId="1436437651" sldId="267"/>
            <ac:cxnSpMk id="196" creationId="{D846ED19-B5D7-AA29-0305-BAA696F8A16C}"/>
          </ac:cxnSpMkLst>
        </pc:cxnChg>
        <pc:cxnChg chg="mod">
          <ac:chgData name="Benoit Couraud" userId="930cebf6-1fb6-41fa-849f-df8d94a80974" providerId="ADAL" clId="{C8F99430-7762-4D0D-85E7-EF05DD0C77B6}" dt="2023-10-25T22:55:43.697" v="1721"/>
          <ac:cxnSpMkLst>
            <pc:docMk/>
            <pc:sldMk cId="1436437651" sldId="267"/>
            <ac:cxnSpMk id="197" creationId="{A2F20787-F844-43A9-C1AC-1FF042557C75}"/>
          </ac:cxnSpMkLst>
        </pc:cxnChg>
        <pc:cxnChg chg="add mod">
          <ac:chgData name="Benoit Couraud" userId="930cebf6-1fb6-41fa-849f-df8d94a80974" providerId="ADAL" clId="{C8F99430-7762-4D0D-85E7-EF05DD0C77B6}" dt="2023-10-25T22:55:48.465" v="1722" actId="164"/>
          <ac:cxnSpMkLst>
            <pc:docMk/>
            <pc:sldMk cId="1436437651" sldId="267"/>
            <ac:cxnSpMk id="198" creationId="{F0163EA2-8BCF-3ABB-561C-3B43BAAE07CC}"/>
          </ac:cxnSpMkLst>
        </pc:cxnChg>
        <pc:cxnChg chg="add mod">
          <ac:chgData name="Benoit Couraud" userId="930cebf6-1fb6-41fa-849f-df8d94a80974" providerId="ADAL" clId="{C8F99430-7762-4D0D-85E7-EF05DD0C77B6}" dt="2023-10-25T22:55:48.465" v="1722" actId="164"/>
          <ac:cxnSpMkLst>
            <pc:docMk/>
            <pc:sldMk cId="1436437651" sldId="267"/>
            <ac:cxnSpMk id="199" creationId="{1DA49E22-5759-8447-5C10-27F366D6A88C}"/>
          </ac:cxnSpMkLst>
        </pc:cxnChg>
        <pc:cxnChg chg="add mod">
          <ac:chgData name="Benoit Couraud" userId="930cebf6-1fb6-41fa-849f-df8d94a80974" providerId="ADAL" clId="{C8F99430-7762-4D0D-85E7-EF05DD0C77B6}" dt="2023-10-25T22:55:48.465" v="1722" actId="164"/>
          <ac:cxnSpMkLst>
            <pc:docMk/>
            <pc:sldMk cId="1436437651" sldId="267"/>
            <ac:cxnSpMk id="200" creationId="{26E86662-BEA2-E32B-A239-AD1A8A96F5D5}"/>
          </ac:cxnSpMkLst>
        </pc:cxnChg>
        <pc:cxnChg chg="add mod">
          <ac:chgData name="Benoit Couraud" userId="930cebf6-1fb6-41fa-849f-df8d94a80974" providerId="ADAL" clId="{C8F99430-7762-4D0D-85E7-EF05DD0C77B6}" dt="2023-10-25T22:55:48.465" v="1722" actId="164"/>
          <ac:cxnSpMkLst>
            <pc:docMk/>
            <pc:sldMk cId="1436437651" sldId="267"/>
            <ac:cxnSpMk id="201" creationId="{3A4292FC-0E05-F2BB-D45A-859E2D9CC469}"/>
          </ac:cxnSpMkLst>
        </pc:cxnChg>
        <pc:cxnChg chg="add mod">
          <ac:chgData name="Benoit Couraud" userId="930cebf6-1fb6-41fa-849f-df8d94a80974" providerId="ADAL" clId="{C8F99430-7762-4D0D-85E7-EF05DD0C77B6}" dt="2023-10-25T22:56:01.348" v="1725" actId="478"/>
          <ac:cxnSpMkLst>
            <pc:docMk/>
            <pc:sldMk cId="1436437651" sldId="267"/>
            <ac:cxnSpMk id="203" creationId="{15E11BF9-783C-1716-CDA1-00458C542584}"/>
          </ac:cxnSpMkLst>
        </pc:cxnChg>
        <pc:cxnChg chg="add mod">
          <ac:chgData name="Benoit Couraud" userId="930cebf6-1fb6-41fa-849f-df8d94a80974" providerId="ADAL" clId="{C8F99430-7762-4D0D-85E7-EF05DD0C77B6}" dt="2023-10-25T22:55:48.465" v="1722" actId="164"/>
          <ac:cxnSpMkLst>
            <pc:docMk/>
            <pc:sldMk cId="1436437651" sldId="267"/>
            <ac:cxnSpMk id="204" creationId="{D8F32558-1883-A8BA-DF1C-E580779C3B49}"/>
          </ac:cxnSpMkLst>
        </pc:cxnChg>
        <pc:cxnChg chg="add mod">
          <ac:chgData name="Benoit Couraud" userId="930cebf6-1fb6-41fa-849f-df8d94a80974" providerId="ADAL" clId="{C8F99430-7762-4D0D-85E7-EF05DD0C77B6}" dt="2023-10-25T22:56:01.348" v="1725" actId="478"/>
          <ac:cxnSpMkLst>
            <pc:docMk/>
            <pc:sldMk cId="1436437651" sldId="267"/>
            <ac:cxnSpMk id="206" creationId="{96651097-510D-471B-2233-2BD2BA95D0AF}"/>
          </ac:cxnSpMkLst>
        </pc:cxnChg>
        <pc:cxnChg chg="add mod">
          <ac:chgData name="Benoit Couraud" userId="930cebf6-1fb6-41fa-849f-df8d94a80974" providerId="ADAL" clId="{C8F99430-7762-4D0D-85E7-EF05DD0C77B6}" dt="2023-10-25T22:56:01.348" v="1725" actId="478"/>
          <ac:cxnSpMkLst>
            <pc:docMk/>
            <pc:sldMk cId="1436437651" sldId="267"/>
            <ac:cxnSpMk id="208" creationId="{097731C6-F07A-BA40-8331-E48669FD169D}"/>
          </ac:cxnSpMkLst>
        </pc:cxnChg>
        <pc:cxnChg chg="add mod">
          <ac:chgData name="Benoit Couraud" userId="930cebf6-1fb6-41fa-849f-df8d94a80974" providerId="ADAL" clId="{C8F99430-7762-4D0D-85E7-EF05DD0C77B6}" dt="2023-10-25T22:55:48.465" v="1722" actId="164"/>
          <ac:cxnSpMkLst>
            <pc:docMk/>
            <pc:sldMk cId="1436437651" sldId="267"/>
            <ac:cxnSpMk id="209" creationId="{97E47540-B564-FE0E-AB84-8853B1727A26}"/>
          </ac:cxnSpMkLst>
        </pc:cxnChg>
        <pc:cxnChg chg="add mod">
          <ac:chgData name="Benoit Couraud" userId="930cebf6-1fb6-41fa-849f-df8d94a80974" providerId="ADAL" clId="{C8F99430-7762-4D0D-85E7-EF05DD0C77B6}" dt="2023-10-25T22:55:48.465" v="1722" actId="164"/>
          <ac:cxnSpMkLst>
            <pc:docMk/>
            <pc:sldMk cId="1436437651" sldId="267"/>
            <ac:cxnSpMk id="222" creationId="{D2A8CEEB-2F07-6CA7-42BA-5541B44D94BC}"/>
          </ac:cxnSpMkLst>
        </pc:cxnChg>
        <pc:cxnChg chg="add mod">
          <ac:chgData name="Benoit Couraud" userId="930cebf6-1fb6-41fa-849f-df8d94a80974" providerId="ADAL" clId="{C8F99430-7762-4D0D-85E7-EF05DD0C77B6}" dt="2023-10-25T22:56:01.348" v="1725" actId="478"/>
          <ac:cxnSpMkLst>
            <pc:docMk/>
            <pc:sldMk cId="1436437651" sldId="267"/>
            <ac:cxnSpMk id="223" creationId="{D574FD4F-1B4D-7A0F-51C6-85E18A954AAA}"/>
          </ac:cxnSpMkLst>
        </pc:cxnChg>
        <pc:cxnChg chg="add mod">
          <ac:chgData name="Benoit Couraud" userId="930cebf6-1fb6-41fa-849f-df8d94a80974" providerId="ADAL" clId="{C8F99430-7762-4D0D-85E7-EF05DD0C77B6}" dt="2023-10-25T22:55:48.465" v="1722" actId="164"/>
          <ac:cxnSpMkLst>
            <pc:docMk/>
            <pc:sldMk cId="1436437651" sldId="267"/>
            <ac:cxnSpMk id="224" creationId="{6B3CABB4-EC80-176E-34A0-181A90B80691}"/>
          </ac:cxnSpMkLst>
        </pc:cxnChg>
        <pc:cxnChg chg="add mod">
          <ac:chgData name="Benoit Couraud" userId="930cebf6-1fb6-41fa-849f-df8d94a80974" providerId="ADAL" clId="{C8F99430-7762-4D0D-85E7-EF05DD0C77B6}" dt="2023-10-25T22:56:01.348" v="1725" actId="478"/>
          <ac:cxnSpMkLst>
            <pc:docMk/>
            <pc:sldMk cId="1436437651" sldId="267"/>
            <ac:cxnSpMk id="225" creationId="{8CC4D73D-F41D-3D7C-63E2-B29174790A85}"/>
          </ac:cxnSpMkLst>
        </pc:cxnChg>
        <pc:cxnChg chg="add mod">
          <ac:chgData name="Benoit Couraud" userId="930cebf6-1fb6-41fa-849f-df8d94a80974" providerId="ADAL" clId="{C8F99430-7762-4D0D-85E7-EF05DD0C77B6}" dt="2023-10-25T22:56:01.348" v="1725" actId="478"/>
          <ac:cxnSpMkLst>
            <pc:docMk/>
            <pc:sldMk cId="1436437651" sldId="267"/>
            <ac:cxnSpMk id="227" creationId="{C9720286-C7C7-FCDF-EF8F-68638B9525D0}"/>
          </ac:cxnSpMkLst>
        </pc:cxnChg>
        <pc:cxnChg chg="add mod">
          <ac:chgData name="Benoit Couraud" userId="930cebf6-1fb6-41fa-849f-df8d94a80974" providerId="ADAL" clId="{C8F99430-7762-4D0D-85E7-EF05DD0C77B6}" dt="2023-10-25T22:55:48.465" v="1722" actId="164"/>
          <ac:cxnSpMkLst>
            <pc:docMk/>
            <pc:sldMk cId="1436437651" sldId="267"/>
            <ac:cxnSpMk id="228" creationId="{9BB725B9-B389-457A-0D59-80C33FDAF30F}"/>
          </ac:cxnSpMkLst>
        </pc:cxnChg>
        <pc:cxnChg chg="add mod">
          <ac:chgData name="Benoit Couraud" userId="930cebf6-1fb6-41fa-849f-df8d94a80974" providerId="ADAL" clId="{C8F99430-7762-4D0D-85E7-EF05DD0C77B6}" dt="2023-10-25T22:55:48.465" v="1722" actId="164"/>
          <ac:cxnSpMkLst>
            <pc:docMk/>
            <pc:sldMk cId="1436437651" sldId="267"/>
            <ac:cxnSpMk id="230" creationId="{3F69BBFD-F216-4F28-CAA9-EB6BA00C49CE}"/>
          </ac:cxnSpMkLst>
        </pc:cxnChg>
        <pc:cxnChg chg="add mod">
          <ac:chgData name="Benoit Couraud" userId="930cebf6-1fb6-41fa-849f-df8d94a80974" providerId="ADAL" clId="{C8F99430-7762-4D0D-85E7-EF05DD0C77B6}" dt="2023-10-25T22:55:48.465" v="1722" actId="164"/>
          <ac:cxnSpMkLst>
            <pc:docMk/>
            <pc:sldMk cId="1436437651" sldId="267"/>
            <ac:cxnSpMk id="231" creationId="{A1C4BFD1-03B0-D0CD-8F62-A82F7255233B}"/>
          </ac:cxnSpMkLst>
        </pc:cxnChg>
        <pc:cxnChg chg="add mod">
          <ac:chgData name="Benoit Couraud" userId="930cebf6-1fb6-41fa-849f-df8d94a80974" providerId="ADAL" clId="{C8F99430-7762-4D0D-85E7-EF05DD0C77B6}" dt="2023-10-25T22:55:48.465" v="1722" actId="164"/>
          <ac:cxnSpMkLst>
            <pc:docMk/>
            <pc:sldMk cId="1436437651" sldId="267"/>
            <ac:cxnSpMk id="232" creationId="{0BA4F351-CCEC-1084-85F5-95DBBF5FC96A}"/>
          </ac:cxnSpMkLst>
        </pc:cxnChg>
        <pc:cxnChg chg="add mod">
          <ac:chgData name="Benoit Couraud" userId="930cebf6-1fb6-41fa-849f-df8d94a80974" providerId="ADAL" clId="{C8F99430-7762-4D0D-85E7-EF05DD0C77B6}" dt="2023-10-25T22:55:48.465" v="1722" actId="164"/>
          <ac:cxnSpMkLst>
            <pc:docMk/>
            <pc:sldMk cId="1436437651" sldId="267"/>
            <ac:cxnSpMk id="233" creationId="{4192E28C-08FB-A267-FD3A-9B2333D9B2AA}"/>
          </ac:cxnSpMkLst>
        </pc:cxnChg>
        <pc:cxnChg chg="add mod">
          <ac:chgData name="Benoit Couraud" userId="930cebf6-1fb6-41fa-849f-df8d94a80974" providerId="ADAL" clId="{C8F99430-7762-4D0D-85E7-EF05DD0C77B6}" dt="2023-10-25T22:55:48.465" v="1722" actId="164"/>
          <ac:cxnSpMkLst>
            <pc:docMk/>
            <pc:sldMk cId="1436437651" sldId="267"/>
            <ac:cxnSpMk id="234" creationId="{8D48A90D-5F54-F68B-A8BF-1FE536E3B5E2}"/>
          </ac:cxnSpMkLst>
        </pc:cxnChg>
        <pc:cxnChg chg="add mod">
          <ac:chgData name="Benoit Couraud" userId="930cebf6-1fb6-41fa-849f-df8d94a80974" providerId="ADAL" clId="{C8F99430-7762-4D0D-85E7-EF05DD0C77B6}" dt="2023-10-25T22:55:48.465" v="1722" actId="164"/>
          <ac:cxnSpMkLst>
            <pc:docMk/>
            <pc:sldMk cId="1436437651" sldId="267"/>
            <ac:cxnSpMk id="238" creationId="{5B142AAF-BECE-3679-E4DB-1F9C4997454D}"/>
          </ac:cxnSpMkLst>
        </pc:cxnChg>
        <pc:cxnChg chg="add mod">
          <ac:chgData name="Benoit Couraud" userId="930cebf6-1fb6-41fa-849f-df8d94a80974" providerId="ADAL" clId="{C8F99430-7762-4D0D-85E7-EF05DD0C77B6}" dt="2023-10-25T22:56:01.348" v="1725" actId="478"/>
          <ac:cxnSpMkLst>
            <pc:docMk/>
            <pc:sldMk cId="1436437651" sldId="267"/>
            <ac:cxnSpMk id="239" creationId="{D5CB43D1-55DB-4AC9-405D-AA3EB7D0B950}"/>
          </ac:cxnSpMkLst>
        </pc:cxnChg>
        <pc:cxnChg chg="add mod">
          <ac:chgData name="Benoit Couraud" userId="930cebf6-1fb6-41fa-849f-df8d94a80974" providerId="ADAL" clId="{C8F99430-7762-4D0D-85E7-EF05DD0C77B6}" dt="2023-10-25T22:55:48.465" v="1722" actId="164"/>
          <ac:cxnSpMkLst>
            <pc:docMk/>
            <pc:sldMk cId="1436437651" sldId="267"/>
            <ac:cxnSpMk id="240" creationId="{E596FB04-323D-C3EE-5097-CD908F2E1E41}"/>
          </ac:cxnSpMkLst>
        </pc:cxnChg>
        <pc:cxnChg chg="mod">
          <ac:chgData name="Benoit Couraud" userId="930cebf6-1fb6-41fa-849f-df8d94a80974" providerId="ADAL" clId="{C8F99430-7762-4D0D-85E7-EF05DD0C77B6}" dt="2023-10-25T22:55:43.697" v="1721"/>
          <ac:cxnSpMkLst>
            <pc:docMk/>
            <pc:sldMk cId="1436437651" sldId="267"/>
            <ac:cxnSpMk id="242" creationId="{D2704F4E-021C-0AE6-D007-E94A8C73E210}"/>
          </ac:cxnSpMkLst>
        </pc:cxnChg>
        <pc:cxnChg chg="mod">
          <ac:chgData name="Benoit Couraud" userId="930cebf6-1fb6-41fa-849f-df8d94a80974" providerId="ADAL" clId="{C8F99430-7762-4D0D-85E7-EF05DD0C77B6}" dt="2023-10-25T22:55:43.697" v="1721"/>
          <ac:cxnSpMkLst>
            <pc:docMk/>
            <pc:sldMk cId="1436437651" sldId="267"/>
            <ac:cxnSpMk id="243" creationId="{C4B654AD-8B71-0EF1-19EE-B202C56E800F}"/>
          </ac:cxnSpMkLst>
        </pc:cxnChg>
        <pc:cxnChg chg="mod">
          <ac:chgData name="Benoit Couraud" userId="930cebf6-1fb6-41fa-849f-df8d94a80974" providerId="ADAL" clId="{C8F99430-7762-4D0D-85E7-EF05DD0C77B6}" dt="2023-10-25T22:55:43.697" v="1721"/>
          <ac:cxnSpMkLst>
            <pc:docMk/>
            <pc:sldMk cId="1436437651" sldId="267"/>
            <ac:cxnSpMk id="244" creationId="{D6FCF53E-0073-6C8C-B6C2-71E73D4044D6}"/>
          </ac:cxnSpMkLst>
        </pc:cxnChg>
        <pc:cxnChg chg="mod">
          <ac:chgData name="Benoit Couraud" userId="930cebf6-1fb6-41fa-849f-df8d94a80974" providerId="ADAL" clId="{C8F99430-7762-4D0D-85E7-EF05DD0C77B6}" dt="2023-10-25T22:55:43.697" v="1721"/>
          <ac:cxnSpMkLst>
            <pc:docMk/>
            <pc:sldMk cId="1436437651" sldId="267"/>
            <ac:cxnSpMk id="245" creationId="{9335380C-014B-CA5C-B25E-32B632DC0A1F}"/>
          </ac:cxnSpMkLst>
        </pc:cxnChg>
        <pc:cxnChg chg="add mod">
          <ac:chgData name="Benoit Couraud" userId="930cebf6-1fb6-41fa-849f-df8d94a80974" providerId="ADAL" clId="{C8F99430-7762-4D0D-85E7-EF05DD0C77B6}" dt="2023-10-25T22:55:48.465" v="1722" actId="164"/>
          <ac:cxnSpMkLst>
            <pc:docMk/>
            <pc:sldMk cId="1436437651" sldId="267"/>
            <ac:cxnSpMk id="260" creationId="{807DEF97-7526-978C-3133-9F0703F184BC}"/>
          </ac:cxnSpMkLst>
        </pc:cxnChg>
        <pc:cxnChg chg="add mod">
          <ac:chgData name="Benoit Couraud" userId="930cebf6-1fb6-41fa-849f-df8d94a80974" providerId="ADAL" clId="{C8F99430-7762-4D0D-85E7-EF05DD0C77B6}" dt="2023-10-25T22:55:48.465" v="1722" actId="164"/>
          <ac:cxnSpMkLst>
            <pc:docMk/>
            <pc:sldMk cId="1436437651" sldId="267"/>
            <ac:cxnSpMk id="261" creationId="{F940522F-6D42-E734-C778-14E66849677D}"/>
          </ac:cxnSpMkLst>
        </pc:cxnChg>
        <pc:cxnChg chg="mod">
          <ac:chgData name="Benoit Couraud" userId="930cebf6-1fb6-41fa-849f-df8d94a80974" providerId="ADAL" clId="{C8F99430-7762-4D0D-85E7-EF05DD0C77B6}" dt="2023-10-25T22:55:43.697" v="1721"/>
          <ac:cxnSpMkLst>
            <pc:docMk/>
            <pc:sldMk cId="1436437651" sldId="267"/>
            <ac:cxnSpMk id="263" creationId="{582FA7EB-F2F7-18C8-E8D1-EE1119A3A92B}"/>
          </ac:cxnSpMkLst>
        </pc:cxnChg>
        <pc:cxnChg chg="mod">
          <ac:chgData name="Benoit Couraud" userId="930cebf6-1fb6-41fa-849f-df8d94a80974" providerId="ADAL" clId="{C8F99430-7762-4D0D-85E7-EF05DD0C77B6}" dt="2023-10-25T22:55:43.697" v="1721"/>
          <ac:cxnSpMkLst>
            <pc:docMk/>
            <pc:sldMk cId="1436437651" sldId="267"/>
            <ac:cxnSpMk id="264" creationId="{B8536C1A-151D-1E36-4E9C-B32D8B0B6E6B}"/>
          </ac:cxnSpMkLst>
        </pc:cxnChg>
        <pc:cxnChg chg="mod">
          <ac:chgData name="Benoit Couraud" userId="930cebf6-1fb6-41fa-849f-df8d94a80974" providerId="ADAL" clId="{C8F99430-7762-4D0D-85E7-EF05DD0C77B6}" dt="2023-10-25T22:55:43.697" v="1721"/>
          <ac:cxnSpMkLst>
            <pc:docMk/>
            <pc:sldMk cId="1436437651" sldId="267"/>
            <ac:cxnSpMk id="265" creationId="{64952D71-2600-CD82-BC58-A4FADA68CF44}"/>
          </ac:cxnSpMkLst>
        </pc:cxnChg>
        <pc:cxnChg chg="mod">
          <ac:chgData name="Benoit Couraud" userId="930cebf6-1fb6-41fa-849f-df8d94a80974" providerId="ADAL" clId="{C8F99430-7762-4D0D-85E7-EF05DD0C77B6}" dt="2023-10-25T22:55:43.697" v="1721"/>
          <ac:cxnSpMkLst>
            <pc:docMk/>
            <pc:sldMk cId="1436437651" sldId="267"/>
            <ac:cxnSpMk id="266" creationId="{F8B98EAE-324C-92F7-075A-167E1D158BA8}"/>
          </ac:cxnSpMkLst>
        </pc:cxnChg>
        <pc:cxnChg chg="add mod">
          <ac:chgData name="Benoit Couraud" userId="930cebf6-1fb6-41fa-849f-df8d94a80974" providerId="ADAL" clId="{C8F99430-7762-4D0D-85E7-EF05DD0C77B6}" dt="2023-10-25T22:56:01.348" v="1725" actId="478"/>
          <ac:cxnSpMkLst>
            <pc:docMk/>
            <pc:sldMk cId="1436437651" sldId="267"/>
            <ac:cxnSpMk id="268" creationId="{A1DC4EC8-C743-9AB7-D091-881D8EB1545F}"/>
          </ac:cxnSpMkLst>
        </pc:cxnChg>
        <pc:cxnChg chg="add mod">
          <ac:chgData name="Benoit Couraud" userId="930cebf6-1fb6-41fa-849f-df8d94a80974" providerId="ADAL" clId="{C8F99430-7762-4D0D-85E7-EF05DD0C77B6}" dt="2023-10-25T22:56:01.348" v="1725" actId="478"/>
          <ac:cxnSpMkLst>
            <pc:docMk/>
            <pc:sldMk cId="1436437651" sldId="267"/>
            <ac:cxnSpMk id="269" creationId="{2114E79C-91E1-7437-7682-61C6870822CE}"/>
          </ac:cxnSpMkLst>
        </pc:cxnChg>
        <pc:cxnChg chg="add mod">
          <ac:chgData name="Benoit Couraud" userId="930cebf6-1fb6-41fa-849f-df8d94a80974" providerId="ADAL" clId="{C8F99430-7762-4D0D-85E7-EF05DD0C77B6}" dt="2023-10-25T22:55:48.465" v="1722" actId="164"/>
          <ac:cxnSpMkLst>
            <pc:docMk/>
            <pc:sldMk cId="1436437651" sldId="267"/>
            <ac:cxnSpMk id="292" creationId="{13DD3077-CA14-F547-9DAC-B8949A2585A0}"/>
          </ac:cxnSpMkLst>
        </pc:cxnChg>
        <pc:cxnChg chg="add mod">
          <ac:chgData name="Benoit Couraud" userId="930cebf6-1fb6-41fa-849f-df8d94a80974" providerId="ADAL" clId="{C8F99430-7762-4D0D-85E7-EF05DD0C77B6}" dt="2023-10-25T22:55:48.465" v="1722" actId="164"/>
          <ac:cxnSpMkLst>
            <pc:docMk/>
            <pc:sldMk cId="1436437651" sldId="267"/>
            <ac:cxnSpMk id="293" creationId="{08C1F1F3-E37C-0A71-99ED-65C5ECE5F853}"/>
          </ac:cxnSpMkLst>
        </pc:cxnChg>
        <pc:cxnChg chg="add mod">
          <ac:chgData name="Benoit Couraud" userId="930cebf6-1fb6-41fa-849f-df8d94a80974" providerId="ADAL" clId="{C8F99430-7762-4D0D-85E7-EF05DD0C77B6}" dt="2023-10-25T22:55:48.465" v="1722" actId="164"/>
          <ac:cxnSpMkLst>
            <pc:docMk/>
            <pc:sldMk cId="1436437651" sldId="267"/>
            <ac:cxnSpMk id="294" creationId="{EA106B56-7D2D-0375-CEA4-8EA5E978B51B}"/>
          </ac:cxnSpMkLst>
        </pc:cxnChg>
        <pc:cxnChg chg="add mod">
          <ac:chgData name="Benoit Couraud" userId="930cebf6-1fb6-41fa-849f-df8d94a80974" providerId="ADAL" clId="{C8F99430-7762-4D0D-85E7-EF05DD0C77B6}" dt="2023-10-25T22:55:48.465" v="1722" actId="164"/>
          <ac:cxnSpMkLst>
            <pc:docMk/>
            <pc:sldMk cId="1436437651" sldId="267"/>
            <ac:cxnSpMk id="296" creationId="{363D971E-3658-13A2-ED98-168ED040524C}"/>
          </ac:cxnSpMkLst>
        </pc:cxnChg>
        <pc:cxnChg chg="add mod">
          <ac:chgData name="Benoit Couraud" userId="930cebf6-1fb6-41fa-849f-df8d94a80974" providerId="ADAL" clId="{C8F99430-7762-4D0D-85E7-EF05DD0C77B6}" dt="2023-10-25T22:55:48.465" v="1722" actId="164"/>
          <ac:cxnSpMkLst>
            <pc:docMk/>
            <pc:sldMk cId="1436437651" sldId="267"/>
            <ac:cxnSpMk id="297" creationId="{A4E4B97A-3184-9409-9B6A-4D5B2A9AA646}"/>
          </ac:cxnSpMkLst>
        </pc:cxnChg>
        <pc:cxnChg chg="add mod">
          <ac:chgData name="Benoit Couraud" userId="930cebf6-1fb6-41fa-849f-df8d94a80974" providerId="ADAL" clId="{C8F99430-7762-4D0D-85E7-EF05DD0C77B6}" dt="2023-10-25T22:55:48.465" v="1722" actId="164"/>
          <ac:cxnSpMkLst>
            <pc:docMk/>
            <pc:sldMk cId="1436437651" sldId="267"/>
            <ac:cxnSpMk id="299" creationId="{7651FB7C-F9F1-2F0C-E1FB-5C301C55ECCE}"/>
          </ac:cxnSpMkLst>
        </pc:cxnChg>
        <pc:cxnChg chg="add mod">
          <ac:chgData name="Benoit Couraud" userId="930cebf6-1fb6-41fa-849f-df8d94a80974" providerId="ADAL" clId="{C8F99430-7762-4D0D-85E7-EF05DD0C77B6}" dt="2023-10-25T22:55:48.465" v="1722" actId="164"/>
          <ac:cxnSpMkLst>
            <pc:docMk/>
            <pc:sldMk cId="1436437651" sldId="267"/>
            <ac:cxnSpMk id="300" creationId="{79AC7EA5-8328-5B27-885B-BC97A3A5092D}"/>
          </ac:cxnSpMkLst>
        </pc:cxnChg>
        <pc:cxnChg chg="add mod">
          <ac:chgData name="Benoit Couraud" userId="930cebf6-1fb6-41fa-849f-df8d94a80974" providerId="ADAL" clId="{C8F99430-7762-4D0D-85E7-EF05DD0C77B6}" dt="2023-10-25T22:55:48.465" v="1722" actId="164"/>
          <ac:cxnSpMkLst>
            <pc:docMk/>
            <pc:sldMk cId="1436437651" sldId="267"/>
            <ac:cxnSpMk id="301" creationId="{F8AD7102-CAB6-5105-8A8F-1A56587A38B2}"/>
          </ac:cxnSpMkLst>
        </pc:cxnChg>
        <pc:cxnChg chg="add mod">
          <ac:chgData name="Benoit Couraud" userId="930cebf6-1fb6-41fa-849f-df8d94a80974" providerId="ADAL" clId="{C8F99430-7762-4D0D-85E7-EF05DD0C77B6}" dt="2023-10-25T22:55:48.465" v="1722" actId="164"/>
          <ac:cxnSpMkLst>
            <pc:docMk/>
            <pc:sldMk cId="1436437651" sldId="267"/>
            <ac:cxnSpMk id="302" creationId="{7FBF50F9-6709-54BE-7E69-9ED0E4D3A382}"/>
          </ac:cxnSpMkLst>
        </pc:cxnChg>
        <pc:cxnChg chg="add mod">
          <ac:chgData name="Benoit Couraud" userId="930cebf6-1fb6-41fa-849f-df8d94a80974" providerId="ADAL" clId="{C8F99430-7762-4D0D-85E7-EF05DD0C77B6}" dt="2023-10-25T22:56:01.348" v="1725" actId="478"/>
          <ac:cxnSpMkLst>
            <pc:docMk/>
            <pc:sldMk cId="1436437651" sldId="267"/>
            <ac:cxnSpMk id="303" creationId="{6C95A183-D07B-DB57-3C8E-36ACE6C53CC0}"/>
          </ac:cxnSpMkLst>
        </pc:cxnChg>
        <pc:cxnChg chg="add mod">
          <ac:chgData name="Benoit Couraud" userId="930cebf6-1fb6-41fa-849f-df8d94a80974" providerId="ADAL" clId="{C8F99430-7762-4D0D-85E7-EF05DD0C77B6}" dt="2023-10-25T22:55:48.465" v="1722" actId="164"/>
          <ac:cxnSpMkLst>
            <pc:docMk/>
            <pc:sldMk cId="1436437651" sldId="267"/>
            <ac:cxnSpMk id="304" creationId="{144EAB19-1230-C184-7FDB-187D468AA1E5}"/>
          </ac:cxnSpMkLst>
        </pc:cxnChg>
        <pc:cxnChg chg="add mod">
          <ac:chgData name="Benoit Couraud" userId="930cebf6-1fb6-41fa-849f-df8d94a80974" providerId="ADAL" clId="{C8F99430-7762-4D0D-85E7-EF05DD0C77B6}" dt="2023-10-25T22:55:48.465" v="1722" actId="164"/>
          <ac:cxnSpMkLst>
            <pc:docMk/>
            <pc:sldMk cId="1436437651" sldId="267"/>
            <ac:cxnSpMk id="305" creationId="{A4B06FF7-D9C0-449F-D5E6-B61C8C7684F2}"/>
          </ac:cxnSpMkLst>
        </pc:cxnChg>
        <pc:cxnChg chg="add mod">
          <ac:chgData name="Benoit Couraud" userId="930cebf6-1fb6-41fa-849f-df8d94a80974" providerId="ADAL" clId="{C8F99430-7762-4D0D-85E7-EF05DD0C77B6}" dt="2023-10-25T22:55:48.465" v="1722" actId="164"/>
          <ac:cxnSpMkLst>
            <pc:docMk/>
            <pc:sldMk cId="1436437651" sldId="267"/>
            <ac:cxnSpMk id="306" creationId="{FE352C13-9A1F-CAD7-4C13-4FD2950C1DFC}"/>
          </ac:cxnSpMkLst>
        </pc:cxnChg>
        <pc:cxnChg chg="add mod">
          <ac:chgData name="Benoit Couraud" userId="930cebf6-1fb6-41fa-849f-df8d94a80974" providerId="ADAL" clId="{C8F99430-7762-4D0D-85E7-EF05DD0C77B6}" dt="2023-10-25T22:55:48.465" v="1722" actId="164"/>
          <ac:cxnSpMkLst>
            <pc:docMk/>
            <pc:sldMk cId="1436437651" sldId="267"/>
            <ac:cxnSpMk id="307" creationId="{71E51445-434D-EAB3-6EF0-245ECF00BCF3}"/>
          </ac:cxnSpMkLst>
        </pc:cxnChg>
        <pc:cxnChg chg="add mod">
          <ac:chgData name="Benoit Couraud" userId="930cebf6-1fb6-41fa-849f-df8d94a80974" providerId="ADAL" clId="{C8F99430-7762-4D0D-85E7-EF05DD0C77B6}" dt="2023-10-25T22:55:48.465" v="1722" actId="164"/>
          <ac:cxnSpMkLst>
            <pc:docMk/>
            <pc:sldMk cId="1436437651" sldId="267"/>
            <ac:cxnSpMk id="308" creationId="{E3246E45-501B-E936-2DEC-C48B5DD21F55}"/>
          </ac:cxnSpMkLst>
        </pc:cxnChg>
        <pc:cxnChg chg="add mod">
          <ac:chgData name="Benoit Couraud" userId="930cebf6-1fb6-41fa-849f-df8d94a80974" providerId="ADAL" clId="{C8F99430-7762-4D0D-85E7-EF05DD0C77B6}" dt="2023-10-25T22:55:48.465" v="1722" actId="164"/>
          <ac:cxnSpMkLst>
            <pc:docMk/>
            <pc:sldMk cId="1436437651" sldId="267"/>
            <ac:cxnSpMk id="309" creationId="{03CBE937-4126-E8E9-C163-FE2A24AFC0AF}"/>
          </ac:cxnSpMkLst>
        </pc:cxnChg>
        <pc:cxnChg chg="add mod">
          <ac:chgData name="Benoit Couraud" userId="930cebf6-1fb6-41fa-849f-df8d94a80974" providerId="ADAL" clId="{C8F99430-7762-4D0D-85E7-EF05DD0C77B6}" dt="2023-10-25T22:55:48.465" v="1722" actId="164"/>
          <ac:cxnSpMkLst>
            <pc:docMk/>
            <pc:sldMk cId="1436437651" sldId="267"/>
            <ac:cxnSpMk id="311" creationId="{A7F4AEEC-95C8-15C5-A82B-1DAC58EBA3FC}"/>
          </ac:cxnSpMkLst>
        </pc:cxnChg>
        <pc:cxnChg chg="add mod">
          <ac:chgData name="Benoit Couraud" userId="930cebf6-1fb6-41fa-849f-df8d94a80974" providerId="ADAL" clId="{C8F99430-7762-4D0D-85E7-EF05DD0C77B6}" dt="2023-10-25T22:55:48.465" v="1722" actId="164"/>
          <ac:cxnSpMkLst>
            <pc:docMk/>
            <pc:sldMk cId="1436437651" sldId="267"/>
            <ac:cxnSpMk id="312" creationId="{A497F4B2-8548-8E23-E5F8-84F3E2197007}"/>
          </ac:cxnSpMkLst>
        </pc:cxnChg>
        <pc:cxnChg chg="add mod">
          <ac:chgData name="Benoit Couraud" userId="930cebf6-1fb6-41fa-849f-df8d94a80974" providerId="ADAL" clId="{C8F99430-7762-4D0D-85E7-EF05DD0C77B6}" dt="2023-10-25T22:55:48.465" v="1722" actId="164"/>
          <ac:cxnSpMkLst>
            <pc:docMk/>
            <pc:sldMk cId="1436437651" sldId="267"/>
            <ac:cxnSpMk id="313" creationId="{7673860A-1702-B3D7-7A60-E6706C0DDCC4}"/>
          </ac:cxnSpMkLst>
        </pc:cxnChg>
        <pc:cxnChg chg="add mod">
          <ac:chgData name="Benoit Couraud" userId="930cebf6-1fb6-41fa-849f-df8d94a80974" providerId="ADAL" clId="{C8F99430-7762-4D0D-85E7-EF05DD0C77B6}" dt="2023-10-25T22:55:48.465" v="1722" actId="164"/>
          <ac:cxnSpMkLst>
            <pc:docMk/>
            <pc:sldMk cId="1436437651" sldId="267"/>
            <ac:cxnSpMk id="314" creationId="{3E16CFBB-03FE-EDC6-05C0-5F7FCD885E0F}"/>
          </ac:cxnSpMkLst>
        </pc:cxnChg>
        <pc:cxnChg chg="add mod">
          <ac:chgData name="Benoit Couraud" userId="930cebf6-1fb6-41fa-849f-df8d94a80974" providerId="ADAL" clId="{C8F99430-7762-4D0D-85E7-EF05DD0C77B6}" dt="2023-10-25T22:55:48.465" v="1722" actId="164"/>
          <ac:cxnSpMkLst>
            <pc:docMk/>
            <pc:sldMk cId="1436437651" sldId="267"/>
            <ac:cxnSpMk id="315" creationId="{085E54E7-5147-2A87-F442-67925A54B2ED}"/>
          </ac:cxnSpMkLst>
        </pc:cxnChg>
        <pc:cxnChg chg="add mod">
          <ac:chgData name="Benoit Couraud" userId="930cebf6-1fb6-41fa-849f-df8d94a80974" providerId="ADAL" clId="{C8F99430-7762-4D0D-85E7-EF05DD0C77B6}" dt="2023-10-25T22:55:48.465" v="1722" actId="164"/>
          <ac:cxnSpMkLst>
            <pc:docMk/>
            <pc:sldMk cId="1436437651" sldId="267"/>
            <ac:cxnSpMk id="316" creationId="{EFE06FE3-07DE-BE65-26AB-3649C9A9BDC6}"/>
          </ac:cxnSpMkLst>
        </pc:cxnChg>
        <pc:cxnChg chg="add mod">
          <ac:chgData name="Benoit Couraud" userId="930cebf6-1fb6-41fa-849f-df8d94a80974" providerId="ADAL" clId="{C8F99430-7762-4D0D-85E7-EF05DD0C77B6}" dt="2023-10-25T22:56:01.348" v="1725" actId="478"/>
          <ac:cxnSpMkLst>
            <pc:docMk/>
            <pc:sldMk cId="1436437651" sldId="267"/>
            <ac:cxnSpMk id="318" creationId="{480BC19B-C146-1FCC-6123-1163BAED62EB}"/>
          </ac:cxnSpMkLst>
        </pc:cxnChg>
      </pc:sldChg>
      <pc:sldChg chg="delSp add mod ord">
        <pc:chgData name="Benoit Couraud" userId="930cebf6-1fb6-41fa-849f-df8d94a80974" providerId="ADAL" clId="{C8F99430-7762-4D0D-85E7-EF05DD0C77B6}" dt="2023-10-26T04:52:02.535" v="2667" actId="478"/>
        <pc:sldMkLst>
          <pc:docMk/>
          <pc:sldMk cId="2343797000" sldId="268"/>
        </pc:sldMkLst>
        <pc:grpChg chg="del">
          <ac:chgData name="Benoit Couraud" userId="930cebf6-1fb6-41fa-849f-df8d94a80974" providerId="ADAL" clId="{C8F99430-7762-4D0D-85E7-EF05DD0C77B6}" dt="2023-10-26T04:52:02.535" v="2667" actId="478"/>
          <ac:grpSpMkLst>
            <pc:docMk/>
            <pc:sldMk cId="2343797000" sldId="268"/>
            <ac:grpSpMk id="7" creationId="{62AC9617-B919-D640-2FEA-07916DC9AC00}"/>
          </ac:grpSpMkLst>
        </pc:grpChg>
      </pc:sldChg>
      <pc:sldChg chg="delSp modSp add mod">
        <pc:chgData name="Benoit Couraud" userId="930cebf6-1fb6-41fa-849f-df8d94a80974" providerId="ADAL" clId="{C8F99430-7762-4D0D-85E7-EF05DD0C77B6}" dt="2023-10-25T23:00:53.650" v="1766" actId="1076"/>
        <pc:sldMkLst>
          <pc:docMk/>
          <pc:sldMk cId="2466050944" sldId="269"/>
        </pc:sldMkLst>
        <pc:spChg chg="del">
          <ac:chgData name="Benoit Couraud" userId="930cebf6-1fb6-41fa-849f-df8d94a80974" providerId="ADAL" clId="{C8F99430-7762-4D0D-85E7-EF05DD0C77B6}" dt="2023-10-25T23:00:06.066" v="1754" actId="478"/>
          <ac:spMkLst>
            <pc:docMk/>
            <pc:sldMk cId="2466050944" sldId="269"/>
            <ac:spMk id="324" creationId="{1CA53DCA-D25E-A255-C8B1-4364EB131FF0}"/>
          </ac:spMkLst>
        </pc:spChg>
        <pc:spChg chg="mod ord">
          <ac:chgData name="Benoit Couraud" userId="930cebf6-1fb6-41fa-849f-df8d94a80974" providerId="ADAL" clId="{C8F99430-7762-4D0D-85E7-EF05DD0C77B6}" dt="2023-10-25T23:00:38.042" v="1762" actId="1076"/>
          <ac:spMkLst>
            <pc:docMk/>
            <pc:sldMk cId="2466050944" sldId="269"/>
            <ac:spMk id="326" creationId="{15565928-E46E-6055-D991-8A320EEA9D0B}"/>
          </ac:spMkLst>
        </pc:spChg>
        <pc:spChg chg="mod">
          <ac:chgData name="Benoit Couraud" userId="930cebf6-1fb6-41fa-849f-df8d94a80974" providerId="ADAL" clId="{C8F99430-7762-4D0D-85E7-EF05DD0C77B6}" dt="2023-10-25T23:00:53.650" v="1766" actId="1076"/>
          <ac:spMkLst>
            <pc:docMk/>
            <pc:sldMk cId="2466050944" sldId="269"/>
            <ac:spMk id="329" creationId="{437ED6FA-D18F-040F-6ADB-BE5823768E50}"/>
          </ac:spMkLst>
        </pc:spChg>
        <pc:picChg chg="mod">
          <ac:chgData name="Benoit Couraud" userId="930cebf6-1fb6-41fa-849f-df8d94a80974" providerId="ADAL" clId="{C8F99430-7762-4D0D-85E7-EF05DD0C77B6}" dt="2023-10-25T23:00:16.343" v="1758" actId="1076"/>
          <ac:picMkLst>
            <pc:docMk/>
            <pc:sldMk cId="2466050944" sldId="269"/>
            <ac:picMk id="4" creationId="{4A3A16A8-5775-8B1D-EC91-9BBFCBDC1545}"/>
          </ac:picMkLst>
        </pc:picChg>
      </pc:sldChg>
      <pc:sldChg chg="addSp delSp modSp add mod">
        <pc:chgData name="Benoit Couraud" userId="930cebf6-1fb6-41fa-849f-df8d94a80974" providerId="ADAL" clId="{C8F99430-7762-4D0D-85E7-EF05DD0C77B6}" dt="2023-10-25T23:01:32.993" v="1781" actId="478"/>
        <pc:sldMkLst>
          <pc:docMk/>
          <pc:sldMk cId="3178040692" sldId="270"/>
        </pc:sldMkLst>
        <pc:spChg chg="add mod">
          <ac:chgData name="Benoit Couraud" userId="930cebf6-1fb6-41fa-849f-df8d94a80974" providerId="ADAL" clId="{C8F99430-7762-4D0D-85E7-EF05DD0C77B6}" dt="2023-10-25T23:01:28.693" v="1779" actId="207"/>
          <ac:spMkLst>
            <pc:docMk/>
            <pc:sldMk cId="3178040692" sldId="270"/>
            <ac:spMk id="3" creationId="{3C828428-0A5C-CF7B-5746-A0F9FD3FCD57}"/>
          </ac:spMkLst>
        </pc:spChg>
        <pc:spChg chg="del">
          <ac:chgData name="Benoit Couraud" userId="930cebf6-1fb6-41fa-849f-df8d94a80974" providerId="ADAL" clId="{C8F99430-7762-4D0D-85E7-EF05DD0C77B6}" dt="2023-10-25T23:01:00.327" v="1768" actId="478"/>
          <ac:spMkLst>
            <pc:docMk/>
            <pc:sldMk cId="3178040692" sldId="270"/>
            <ac:spMk id="325" creationId="{8D7312D3-D558-440B-96B9-EE86E1DA353E}"/>
          </ac:spMkLst>
        </pc:spChg>
        <pc:spChg chg="del mod">
          <ac:chgData name="Benoit Couraud" userId="930cebf6-1fb6-41fa-849f-df8d94a80974" providerId="ADAL" clId="{C8F99430-7762-4D0D-85E7-EF05DD0C77B6}" dt="2023-10-25T23:01:32.993" v="1781" actId="478"/>
          <ac:spMkLst>
            <pc:docMk/>
            <pc:sldMk cId="3178040692" sldId="270"/>
            <ac:spMk id="327" creationId="{A4EEFEFC-4F61-0E1A-B29D-8AE86C1058FE}"/>
          </ac:spMkLst>
        </pc:spChg>
      </pc:sldChg>
      <pc:sldChg chg="addSp modSp add">
        <pc:chgData name="Benoit Couraud" userId="930cebf6-1fb6-41fa-849f-df8d94a80974" providerId="ADAL" clId="{C8F99430-7762-4D0D-85E7-EF05DD0C77B6}" dt="2023-10-25T23:02:10.798" v="1783"/>
        <pc:sldMkLst>
          <pc:docMk/>
          <pc:sldMk cId="742668117" sldId="271"/>
        </pc:sldMkLst>
        <pc:spChg chg="mod">
          <ac:chgData name="Benoit Couraud" userId="930cebf6-1fb6-41fa-849f-df8d94a80974" providerId="ADAL" clId="{C8F99430-7762-4D0D-85E7-EF05DD0C77B6}" dt="2023-10-25T23:02:10.798" v="1783"/>
          <ac:spMkLst>
            <pc:docMk/>
            <pc:sldMk cId="742668117" sldId="271"/>
            <ac:spMk id="7" creationId="{A6FC03A1-CB9A-2B83-07FE-26A489E197A2}"/>
          </ac:spMkLst>
        </pc:spChg>
        <pc:grpChg chg="add mod">
          <ac:chgData name="Benoit Couraud" userId="930cebf6-1fb6-41fa-849f-df8d94a80974" providerId="ADAL" clId="{C8F99430-7762-4D0D-85E7-EF05DD0C77B6}" dt="2023-10-25T23:02:10.798" v="1783"/>
          <ac:grpSpMkLst>
            <pc:docMk/>
            <pc:sldMk cId="742668117" sldId="271"/>
            <ac:grpSpMk id="5" creationId="{7CE7B5F0-90B3-5018-A608-8A7ABBAE5A36}"/>
          </ac:grpSpMkLst>
        </pc:grpChg>
        <pc:picChg chg="mod">
          <ac:chgData name="Benoit Couraud" userId="930cebf6-1fb6-41fa-849f-df8d94a80974" providerId="ADAL" clId="{C8F99430-7762-4D0D-85E7-EF05DD0C77B6}" dt="2023-10-25T23:02:10.798" v="1783"/>
          <ac:picMkLst>
            <pc:docMk/>
            <pc:sldMk cId="742668117" sldId="271"/>
            <ac:picMk id="6" creationId="{6C37D719-5C2B-9FFF-12DE-B53C430DDD07}"/>
          </ac:picMkLst>
        </pc:picChg>
      </pc:sldChg>
      <pc:sldChg chg="addSp delSp modSp new mod">
        <pc:chgData name="Benoit Couraud" userId="930cebf6-1fb6-41fa-849f-df8d94a80974" providerId="ADAL" clId="{C8F99430-7762-4D0D-85E7-EF05DD0C77B6}" dt="2023-10-26T05:51:26.280" v="3497" actId="1036"/>
        <pc:sldMkLst>
          <pc:docMk/>
          <pc:sldMk cId="13054882" sldId="272"/>
        </pc:sldMkLst>
        <pc:spChg chg="mod">
          <ac:chgData name="Benoit Couraud" userId="930cebf6-1fb6-41fa-849f-df8d94a80974" providerId="ADAL" clId="{C8F99430-7762-4D0D-85E7-EF05DD0C77B6}" dt="2023-10-25T23:05:31.067" v="1958" actId="20577"/>
          <ac:spMkLst>
            <pc:docMk/>
            <pc:sldMk cId="13054882" sldId="272"/>
            <ac:spMk id="2" creationId="{015ACDD7-1F36-767E-90E6-3A2CE3B4FAFE}"/>
          </ac:spMkLst>
        </pc:spChg>
        <pc:spChg chg="mod">
          <ac:chgData name="Benoit Couraud" userId="930cebf6-1fb6-41fa-849f-df8d94a80974" providerId="ADAL" clId="{C8F99430-7762-4D0D-85E7-EF05DD0C77B6}" dt="2023-10-25T23:30:37.605" v="2197" actId="108"/>
          <ac:spMkLst>
            <pc:docMk/>
            <pc:sldMk cId="13054882" sldId="272"/>
            <ac:spMk id="3" creationId="{13A1EA33-EF04-4AFE-1DED-4F1B031A0F2A}"/>
          </ac:spMkLst>
        </pc:spChg>
        <pc:spChg chg="mod">
          <ac:chgData name="Benoit Couraud" userId="930cebf6-1fb6-41fa-849f-df8d94a80974" providerId="ADAL" clId="{C8F99430-7762-4D0D-85E7-EF05DD0C77B6}" dt="2023-10-25T23:05:57.712" v="1962" actId="692"/>
          <ac:spMkLst>
            <pc:docMk/>
            <pc:sldMk cId="13054882" sldId="272"/>
            <ac:spMk id="6" creationId="{D33B2051-3BD2-F9C8-82AD-874AFD973585}"/>
          </ac:spMkLst>
        </pc:spChg>
        <pc:spChg chg="add mod">
          <ac:chgData name="Benoit Couraud" userId="930cebf6-1fb6-41fa-849f-df8d94a80974" providerId="ADAL" clId="{C8F99430-7762-4D0D-85E7-EF05DD0C77B6}" dt="2023-10-25T23:11:47.535" v="2065" actId="1076"/>
          <ac:spMkLst>
            <pc:docMk/>
            <pc:sldMk cId="13054882" sldId="272"/>
            <ac:spMk id="18" creationId="{B643D11D-84FD-7F59-44ED-34A0A7A67CAD}"/>
          </ac:spMkLst>
        </pc:spChg>
        <pc:spChg chg="add mod">
          <ac:chgData name="Benoit Couraud" userId="930cebf6-1fb6-41fa-849f-df8d94a80974" providerId="ADAL" clId="{C8F99430-7762-4D0D-85E7-EF05DD0C77B6}" dt="2023-10-25T23:11:38.144" v="2063" actId="1076"/>
          <ac:spMkLst>
            <pc:docMk/>
            <pc:sldMk cId="13054882" sldId="272"/>
            <ac:spMk id="19" creationId="{BF48CA5D-5C28-3A10-10EE-CB840259176D}"/>
          </ac:spMkLst>
        </pc:spChg>
        <pc:spChg chg="add mod">
          <ac:chgData name="Benoit Couraud" userId="930cebf6-1fb6-41fa-849f-df8d94a80974" providerId="ADAL" clId="{C8F99430-7762-4D0D-85E7-EF05DD0C77B6}" dt="2023-10-25T23:07:16.180" v="1986" actId="571"/>
          <ac:spMkLst>
            <pc:docMk/>
            <pc:sldMk cId="13054882" sldId="272"/>
            <ac:spMk id="20" creationId="{01F0FE9D-516B-A2B0-43EA-D64B0A7F55E7}"/>
          </ac:spMkLst>
        </pc:spChg>
        <pc:spChg chg="add mod">
          <ac:chgData name="Benoit Couraud" userId="930cebf6-1fb6-41fa-849f-df8d94a80974" providerId="ADAL" clId="{C8F99430-7762-4D0D-85E7-EF05DD0C77B6}" dt="2023-10-26T05:45:40.056" v="3395" actId="20577"/>
          <ac:spMkLst>
            <pc:docMk/>
            <pc:sldMk cId="13054882" sldId="272"/>
            <ac:spMk id="21" creationId="{26E1057F-38FE-96CE-E0FA-4272C6BBC951}"/>
          </ac:spMkLst>
        </pc:spChg>
        <pc:spChg chg="mod">
          <ac:chgData name="Benoit Couraud" userId="930cebf6-1fb6-41fa-849f-df8d94a80974" providerId="ADAL" clId="{C8F99430-7762-4D0D-85E7-EF05DD0C77B6}" dt="2023-10-25T23:08:24.961" v="1988"/>
          <ac:spMkLst>
            <pc:docMk/>
            <pc:sldMk cId="13054882" sldId="272"/>
            <ac:spMk id="24" creationId="{138E666E-78F0-15DA-24F6-DA0D148DCF26}"/>
          </ac:spMkLst>
        </pc:spChg>
        <pc:spChg chg="mod">
          <ac:chgData name="Benoit Couraud" userId="930cebf6-1fb6-41fa-849f-df8d94a80974" providerId="ADAL" clId="{C8F99430-7762-4D0D-85E7-EF05DD0C77B6}" dt="2023-10-25T23:08:24.961" v="1988"/>
          <ac:spMkLst>
            <pc:docMk/>
            <pc:sldMk cId="13054882" sldId="272"/>
            <ac:spMk id="33" creationId="{F2329E65-A098-7A2B-6781-385FFC02A0C0}"/>
          </ac:spMkLst>
        </pc:spChg>
        <pc:spChg chg="add mod">
          <ac:chgData name="Benoit Couraud" userId="930cebf6-1fb6-41fa-849f-df8d94a80974" providerId="ADAL" clId="{C8F99430-7762-4D0D-85E7-EF05DD0C77B6}" dt="2023-10-25T23:19:33.329" v="2071" actId="207"/>
          <ac:spMkLst>
            <pc:docMk/>
            <pc:sldMk cId="13054882" sldId="272"/>
            <ac:spMk id="39" creationId="{6F29C6CE-8295-CD09-83E4-52F37EDEFFBA}"/>
          </ac:spMkLst>
        </pc:spChg>
        <pc:spChg chg="add mod">
          <ac:chgData name="Benoit Couraud" userId="930cebf6-1fb6-41fa-849f-df8d94a80974" providerId="ADAL" clId="{C8F99430-7762-4D0D-85E7-EF05DD0C77B6}" dt="2023-10-26T05:51:08.041" v="3483" actId="6549"/>
          <ac:spMkLst>
            <pc:docMk/>
            <pc:sldMk cId="13054882" sldId="272"/>
            <ac:spMk id="70" creationId="{73C724B2-7930-CB5B-FA1A-E18073B314FE}"/>
          </ac:spMkLst>
        </pc:spChg>
        <pc:spChg chg="add mod">
          <ac:chgData name="Benoit Couraud" userId="930cebf6-1fb6-41fa-849f-df8d94a80974" providerId="ADAL" clId="{C8F99430-7762-4D0D-85E7-EF05DD0C77B6}" dt="2023-10-25T23:27:02.353" v="2185" actId="14100"/>
          <ac:spMkLst>
            <pc:docMk/>
            <pc:sldMk cId="13054882" sldId="272"/>
            <ac:spMk id="84" creationId="{38E64650-4D8F-58D9-CE1F-A614C9876142}"/>
          </ac:spMkLst>
        </pc:spChg>
        <pc:spChg chg="add del">
          <ac:chgData name="Benoit Couraud" userId="930cebf6-1fb6-41fa-849f-df8d94a80974" providerId="ADAL" clId="{C8F99430-7762-4D0D-85E7-EF05DD0C77B6}" dt="2023-10-25T23:29:24.501" v="2192" actId="478"/>
          <ac:spMkLst>
            <pc:docMk/>
            <pc:sldMk cId="13054882" sldId="272"/>
            <ac:spMk id="89" creationId="{63D60095-5769-C799-A416-BFA1DFE21B95}"/>
          </ac:spMkLst>
        </pc:spChg>
        <pc:spChg chg="add del">
          <ac:chgData name="Benoit Couraud" userId="930cebf6-1fb6-41fa-849f-df8d94a80974" providerId="ADAL" clId="{C8F99430-7762-4D0D-85E7-EF05DD0C77B6}" dt="2023-10-25T23:29:54.500" v="2194" actId="478"/>
          <ac:spMkLst>
            <pc:docMk/>
            <pc:sldMk cId="13054882" sldId="272"/>
            <ac:spMk id="90" creationId="{BF074A0F-42A2-BB62-94F5-C2F2EA14E01D}"/>
          </ac:spMkLst>
        </pc:spChg>
        <pc:spChg chg="add mod">
          <ac:chgData name="Benoit Couraud" userId="930cebf6-1fb6-41fa-849f-df8d94a80974" providerId="ADAL" clId="{C8F99430-7762-4D0D-85E7-EF05DD0C77B6}" dt="2023-10-25T23:39:05.192" v="2249" actId="14100"/>
          <ac:spMkLst>
            <pc:docMk/>
            <pc:sldMk cId="13054882" sldId="272"/>
            <ac:spMk id="91" creationId="{F74BDF5F-20CA-0CD2-72AE-45BCA94DF356}"/>
          </ac:spMkLst>
        </pc:spChg>
        <pc:spChg chg="add mod">
          <ac:chgData name="Benoit Couraud" userId="930cebf6-1fb6-41fa-849f-df8d94a80974" providerId="ADAL" clId="{C8F99430-7762-4D0D-85E7-EF05DD0C77B6}" dt="2023-10-26T05:45:44.273" v="3396" actId="6549"/>
          <ac:spMkLst>
            <pc:docMk/>
            <pc:sldMk cId="13054882" sldId="272"/>
            <ac:spMk id="93" creationId="{14E1F127-6F34-6595-2802-BBC8E0D43EEE}"/>
          </ac:spMkLst>
        </pc:spChg>
        <pc:spChg chg="add mod">
          <ac:chgData name="Benoit Couraud" userId="930cebf6-1fb6-41fa-849f-df8d94a80974" providerId="ADAL" clId="{C8F99430-7762-4D0D-85E7-EF05DD0C77B6}" dt="2023-10-25T23:39:23.480" v="2251" actId="1076"/>
          <ac:spMkLst>
            <pc:docMk/>
            <pc:sldMk cId="13054882" sldId="272"/>
            <ac:spMk id="97" creationId="{21389A02-AB25-60C0-E3CA-770F7BEA80E1}"/>
          </ac:spMkLst>
        </pc:spChg>
        <pc:spChg chg="add mod">
          <ac:chgData name="Benoit Couraud" userId="930cebf6-1fb6-41fa-849f-df8d94a80974" providerId="ADAL" clId="{C8F99430-7762-4D0D-85E7-EF05DD0C77B6}" dt="2023-10-26T05:51:26.280" v="3497" actId="1036"/>
          <ac:spMkLst>
            <pc:docMk/>
            <pc:sldMk cId="13054882" sldId="272"/>
            <ac:spMk id="103" creationId="{35E9070B-E559-632A-11D1-0AA377B50B14}"/>
          </ac:spMkLst>
        </pc:spChg>
        <pc:spChg chg="add del mod">
          <ac:chgData name="Benoit Couraud" userId="930cebf6-1fb6-41fa-849f-df8d94a80974" providerId="ADAL" clId="{C8F99430-7762-4D0D-85E7-EF05DD0C77B6}" dt="2023-10-26T05:49:21.650" v="3452" actId="478"/>
          <ac:spMkLst>
            <pc:docMk/>
            <pc:sldMk cId="13054882" sldId="272"/>
            <ac:spMk id="104" creationId="{A80DE917-F62F-93D9-B852-C764F63A2E15}"/>
          </ac:spMkLst>
        </pc:spChg>
        <pc:spChg chg="add mod">
          <ac:chgData name="Benoit Couraud" userId="930cebf6-1fb6-41fa-849f-df8d94a80974" providerId="ADAL" clId="{C8F99430-7762-4D0D-85E7-EF05DD0C77B6}" dt="2023-10-26T05:51:26.280" v="3497" actId="1036"/>
          <ac:spMkLst>
            <pc:docMk/>
            <pc:sldMk cId="13054882" sldId="272"/>
            <ac:spMk id="105" creationId="{4F949576-0A6E-3F01-7F14-5AE8A4F82D06}"/>
          </ac:spMkLst>
        </pc:spChg>
        <pc:spChg chg="add mod">
          <ac:chgData name="Benoit Couraud" userId="930cebf6-1fb6-41fa-849f-df8d94a80974" providerId="ADAL" clId="{C8F99430-7762-4D0D-85E7-EF05DD0C77B6}" dt="2023-10-26T05:51:26.280" v="3497" actId="1036"/>
          <ac:spMkLst>
            <pc:docMk/>
            <pc:sldMk cId="13054882" sldId="272"/>
            <ac:spMk id="106" creationId="{CD2FB5E8-8ACF-2998-FF4D-8CDC16895C86}"/>
          </ac:spMkLst>
        </pc:spChg>
        <pc:spChg chg="add mod">
          <ac:chgData name="Benoit Couraud" userId="930cebf6-1fb6-41fa-849f-df8d94a80974" providerId="ADAL" clId="{C8F99430-7762-4D0D-85E7-EF05DD0C77B6}" dt="2023-10-26T05:51:26.280" v="3497" actId="1036"/>
          <ac:spMkLst>
            <pc:docMk/>
            <pc:sldMk cId="13054882" sldId="272"/>
            <ac:spMk id="107" creationId="{A8A8304A-6197-8103-6F98-313353BFC0BC}"/>
          </ac:spMkLst>
        </pc:spChg>
        <pc:grpChg chg="add mod">
          <ac:chgData name="Benoit Couraud" userId="930cebf6-1fb6-41fa-849f-df8d94a80974" providerId="ADAL" clId="{C8F99430-7762-4D0D-85E7-EF05DD0C77B6}" dt="2023-10-25T23:06:04.291" v="1964" actId="1076"/>
          <ac:grpSpMkLst>
            <pc:docMk/>
            <pc:sldMk cId="13054882" sldId="272"/>
            <ac:grpSpMk id="5" creationId="{A33DE6F9-E652-11C6-40B7-2897F203F69F}"/>
          </ac:grpSpMkLst>
        </pc:grpChg>
        <pc:grpChg chg="mod">
          <ac:chgData name="Benoit Couraud" userId="930cebf6-1fb6-41fa-849f-df8d94a80974" providerId="ADAL" clId="{C8F99430-7762-4D0D-85E7-EF05DD0C77B6}" dt="2023-10-25T23:05:46.278" v="1959"/>
          <ac:grpSpMkLst>
            <pc:docMk/>
            <pc:sldMk cId="13054882" sldId="272"/>
            <ac:grpSpMk id="7" creationId="{2806D772-F98E-39CB-7859-08476CA69015}"/>
          </ac:grpSpMkLst>
        </pc:grpChg>
        <pc:grpChg chg="add mod">
          <ac:chgData name="Benoit Couraud" userId="930cebf6-1fb6-41fa-849f-df8d94a80974" providerId="ADAL" clId="{C8F99430-7762-4D0D-85E7-EF05DD0C77B6}" dt="2023-10-25T23:08:51.032" v="2004" actId="1076"/>
          <ac:grpSpMkLst>
            <pc:docMk/>
            <pc:sldMk cId="13054882" sldId="272"/>
            <ac:grpSpMk id="22" creationId="{DEB03FA8-3060-EA3E-A026-44A53F29720E}"/>
          </ac:grpSpMkLst>
        </pc:grpChg>
        <pc:grpChg chg="mod">
          <ac:chgData name="Benoit Couraud" userId="930cebf6-1fb6-41fa-849f-df8d94a80974" providerId="ADAL" clId="{C8F99430-7762-4D0D-85E7-EF05DD0C77B6}" dt="2023-10-25T23:08:24.961" v="1988"/>
          <ac:grpSpMkLst>
            <pc:docMk/>
            <pc:sldMk cId="13054882" sldId="272"/>
            <ac:grpSpMk id="23" creationId="{BF99EA11-D598-4E6C-321E-3B40E9683C86}"/>
          </ac:grpSpMkLst>
        </pc:grpChg>
        <pc:picChg chg="add mod ord">
          <ac:chgData name="Benoit Couraud" userId="930cebf6-1fb6-41fa-849f-df8d94a80974" providerId="ADAL" clId="{C8F99430-7762-4D0D-85E7-EF05DD0C77B6}" dt="2023-10-25T23:06:27.651" v="1970" actId="166"/>
          <ac:picMkLst>
            <pc:docMk/>
            <pc:sldMk cId="13054882" sldId="272"/>
            <ac:picMk id="4" creationId="{1D3B79ED-0927-B3AC-61BD-91E4873ADB81}"/>
          </ac:picMkLst>
        </pc:picChg>
        <pc:cxnChg chg="mod">
          <ac:chgData name="Benoit Couraud" userId="930cebf6-1fb6-41fa-849f-df8d94a80974" providerId="ADAL" clId="{C8F99430-7762-4D0D-85E7-EF05DD0C77B6}" dt="2023-10-25T23:05:57.712" v="1962" actId="692"/>
          <ac:cxnSpMkLst>
            <pc:docMk/>
            <pc:sldMk cId="13054882" sldId="272"/>
            <ac:cxnSpMk id="8" creationId="{F26AE3B6-B678-884D-ABE5-672551B1BDE7}"/>
          </ac:cxnSpMkLst>
        </pc:cxnChg>
        <pc:cxnChg chg="mod">
          <ac:chgData name="Benoit Couraud" userId="930cebf6-1fb6-41fa-849f-df8d94a80974" providerId="ADAL" clId="{C8F99430-7762-4D0D-85E7-EF05DD0C77B6}" dt="2023-10-25T23:05:57.712" v="1962" actId="692"/>
          <ac:cxnSpMkLst>
            <pc:docMk/>
            <pc:sldMk cId="13054882" sldId="272"/>
            <ac:cxnSpMk id="9" creationId="{EDE2A5F5-2065-6DFF-318B-EF3C2BFD1FAC}"/>
          </ac:cxnSpMkLst>
        </pc:cxnChg>
        <pc:cxnChg chg="mod">
          <ac:chgData name="Benoit Couraud" userId="930cebf6-1fb6-41fa-849f-df8d94a80974" providerId="ADAL" clId="{C8F99430-7762-4D0D-85E7-EF05DD0C77B6}" dt="2023-10-25T23:05:57.712" v="1962" actId="692"/>
          <ac:cxnSpMkLst>
            <pc:docMk/>
            <pc:sldMk cId="13054882" sldId="272"/>
            <ac:cxnSpMk id="10" creationId="{5CC7E971-E193-480B-E6BE-BB42ACE74A3D}"/>
          </ac:cxnSpMkLst>
        </pc:cxnChg>
        <pc:cxnChg chg="add mod">
          <ac:chgData name="Benoit Couraud" userId="930cebf6-1fb6-41fa-849f-df8d94a80974" providerId="ADAL" clId="{C8F99430-7762-4D0D-85E7-EF05DD0C77B6}" dt="2023-10-25T23:06:16.576" v="1967" actId="14100"/>
          <ac:cxnSpMkLst>
            <pc:docMk/>
            <pc:sldMk cId="13054882" sldId="272"/>
            <ac:cxnSpMk id="11" creationId="{F664975C-A6A0-9A89-B764-DD877007805F}"/>
          </ac:cxnSpMkLst>
        </pc:cxnChg>
        <pc:cxnChg chg="add mod">
          <ac:chgData name="Benoit Couraud" userId="930cebf6-1fb6-41fa-849f-df8d94a80974" providerId="ADAL" clId="{C8F99430-7762-4D0D-85E7-EF05DD0C77B6}" dt="2023-10-25T23:06:24.408" v="1969" actId="1076"/>
          <ac:cxnSpMkLst>
            <pc:docMk/>
            <pc:sldMk cId="13054882" sldId="272"/>
            <ac:cxnSpMk id="13" creationId="{10159582-3686-1D5E-A8B7-4B33E02907FB}"/>
          </ac:cxnSpMkLst>
        </pc:cxnChg>
        <pc:cxnChg chg="add mod">
          <ac:chgData name="Benoit Couraud" userId="930cebf6-1fb6-41fa-849f-df8d94a80974" providerId="ADAL" clId="{C8F99430-7762-4D0D-85E7-EF05DD0C77B6}" dt="2023-10-25T23:18:54.318" v="2066" actId="208"/>
          <ac:cxnSpMkLst>
            <pc:docMk/>
            <pc:sldMk cId="13054882" sldId="272"/>
            <ac:cxnSpMk id="15" creationId="{B4D82BD1-A27E-20C3-1EE5-E0A9BC7E6D78}"/>
          </ac:cxnSpMkLst>
        </pc:cxnChg>
        <pc:cxnChg chg="add mod">
          <ac:chgData name="Benoit Couraud" userId="930cebf6-1fb6-41fa-849f-df8d94a80974" providerId="ADAL" clId="{C8F99430-7762-4D0D-85E7-EF05DD0C77B6}" dt="2023-10-25T23:18:54.318" v="2066" actId="208"/>
          <ac:cxnSpMkLst>
            <pc:docMk/>
            <pc:sldMk cId="13054882" sldId="272"/>
            <ac:cxnSpMk id="17" creationId="{EF46073E-6FD2-866A-1947-C4828995471D}"/>
          </ac:cxnSpMkLst>
        </pc:cxnChg>
        <pc:cxnChg chg="mod">
          <ac:chgData name="Benoit Couraud" userId="930cebf6-1fb6-41fa-849f-df8d94a80974" providerId="ADAL" clId="{C8F99430-7762-4D0D-85E7-EF05DD0C77B6}" dt="2023-10-25T23:08:24.961" v="1988"/>
          <ac:cxnSpMkLst>
            <pc:docMk/>
            <pc:sldMk cId="13054882" sldId="272"/>
            <ac:cxnSpMk id="25" creationId="{14E8673F-236F-350D-67DF-96EC821C62E4}"/>
          </ac:cxnSpMkLst>
        </pc:cxnChg>
        <pc:cxnChg chg="mod">
          <ac:chgData name="Benoit Couraud" userId="930cebf6-1fb6-41fa-849f-df8d94a80974" providerId="ADAL" clId="{C8F99430-7762-4D0D-85E7-EF05DD0C77B6}" dt="2023-10-25T23:08:24.961" v="1988"/>
          <ac:cxnSpMkLst>
            <pc:docMk/>
            <pc:sldMk cId="13054882" sldId="272"/>
            <ac:cxnSpMk id="26" creationId="{72238A96-204C-FB5D-EEEE-C8261BEBE28A}"/>
          </ac:cxnSpMkLst>
        </pc:cxnChg>
        <pc:cxnChg chg="mod">
          <ac:chgData name="Benoit Couraud" userId="930cebf6-1fb6-41fa-849f-df8d94a80974" providerId="ADAL" clId="{C8F99430-7762-4D0D-85E7-EF05DD0C77B6}" dt="2023-10-25T23:08:24.961" v="1988"/>
          <ac:cxnSpMkLst>
            <pc:docMk/>
            <pc:sldMk cId="13054882" sldId="272"/>
            <ac:cxnSpMk id="27" creationId="{B2CA4467-4FF6-62DB-F556-2BA12B10DBB9}"/>
          </ac:cxnSpMkLst>
        </pc:cxnChg>
        <pc:cxnChg chg="mod">
          <ac:chgData name="Benoit Couraud" userId="930cebf6-1fb6-41fa-849f-df8d94a80974" providerId="ADAL" clId="{C8F99430-7762-4D0D-85E7-EF05DD0C77B6}" dt="2023-10-25T23:08:24.961" v="1988"/>
          <ac:cxnSpMkLst>
            <pc:docMk/>
            <pc:sldMk cId="13054882" sldId="272"/>
            <ac:cxnSpMk id="28" creationId="{DAB36849-AB89-3F6C-095B-4B37CA6D2F73}"/>
          </ac:cxnSpMkLst>
        </pc:cxnChg>
        <pc:cxnChg chg="mod">
          <ac:chgData name="Benoit Couraud" userId="930cebf6-1fb6-41fa-849f-df8d94a80974" providerId="ADAL" clId="{C8F99430-7762-4D0D-85E7-EF05DD0C77B6}" dt="2023-10-25T23:08:24.961" v="1988"/>
          <ac:cxnSpMkLst>
            <pc:docMk/>
            <pc:sldMk cId="13054882" sldId="272"/>
            <ac:cxnSpMk id="29" creationId="{EBCD499A-0D31-E14E-26BB-C12D5435EC05}"/>
          </ac:cxnSpMkLst>
        </pc:cxnChg>
        <pc:cxnChg chg="mod">
          <ac:chgData name="Benoit Couraud" userId="930cebf6-1fb6-41fa-849f-df8d94a80974" providerId="ADAL" clId="{C8F99430-7762-4D0D-85E7-EF05DD0C77B6}" dt="2023-10-25T23:08:24.961" v="1988"/>
          <ac:cxnSpMkLst>
            <pc:docMk/>
            <pc:sldMk cId="13054882" sldId="272"/>
            <ac:cxnSpMk id="30" creationId="{60FED990-D4B0-5A1A-F2E9-AD52EF8B10B2}"/>
          </ac:cxnSpMkLst>
        </pc:cxnChg>
        <pc:cxnChg chg="mod">
          <ac:chgData name="Benoit Couraud" userId="930cebf6-1fb6-41fa-849f-df8d94a80974" providerId="ADAL" clId="{C8F99430-7762-4D0D-85E7-EF05DD0C77B6}" dt="2023-10-25T23:08:24.961" v="1988"/>
          <ac:cxnSpMkLst>
            <pc:docMk/>
            <pc:sldMk cId="13054882" sldId="272"/>
            <ac:cxnSpMk id="31" creationId="{EE15648E-426A-371B-5EE5-3C6AAE4FF87A}"/>
          </ac:cxnSpMkLst>
        </pc:cxnChg>
        <pc:cxnChg chg="mod">
          <ac:chgData name="Benoit Couraud" userId="930cebf6-1fb6-41fa-849f-df8d94a80974" providerId="ADAL" clId="{C8F99430-7762-4D0D-85E7-EF05DD0C77B6}" dt="2023-10-25T23:08:24.961" v="1988"/>
          <ac:cxnSpMkLst>
            <pc:docMk/>
            <pc:sldMk cId="13054882" sldId="272"/>
            <ac:cxnSpMk id="32" creationId="{43C19005-8B4E-B588-022C-8AE33804EACE}"/>
          </ac:cxnSpMkLst>
        </pc:cxnChg>
        <pc:cxnChg chg="mod">
          <ac:chgData name="Benoit Couraud" userId="930cebf6-1fb6-41fa-849f-df8d94a80974" providerId="ADAL" clId="{C8F99430-7762-4D0D-85E7-EF05DD0C77B6}" dt="2023-10-25T23:08:24.961" v="1988"/>
          <ac:cxnSpMkLst>
            <pc:docMk/>
            <pc:sldMk cId="13054882" sldId="272"/>
            <ac:cxnSpMk id="34" creationId="{D9885ADC-63B1-AE69-F0A5-3660C700111B}"/>
          </ac:cxnSpMkLst>
        </pc:cxnChg>
        <pc:cxnChg chg="mod">
          <ac:chgData name="Benoit Couraud" userId="930cebf6-1fb6-41fa-849f-df8d94a80974" providerId="ADAL" clId="{C8F99430-7762-4D0D-85E7-EF05DD0C77B6}" dt="2023-10-25T23:08:59.827" v="2006" actId="14100"/>
          <ac:cxnSpMkLst>
            <pc:docMk/>
            <pc:sldMk cId="13054882" sldId="272"/>
            <ac:cxnSpMk id="35" creationId="{3F101485-36E0-9BCB-3E4F-00B487DD0931}"/>
          </ac:cxnSpMkLst>
        </pc:cxnChg>
        <pc:cxnChg chg="mod">
          <ac:chgData name="Benoit Couraud" userId="930cebf6-1fb6-41fa-849f-df8d94a80974" providerId="ADAL" clId="{C8F99430-7762-4D0D-85E7-EF05DD0C77B6}" dt="2023-10-25T23:11:14.443" v="2059" actId="14100"/>
          <ac:cxnSpMkLst>
            <pc:docMk/>
            <pc:sldMk cId="13054882" sldId="272"/>
            <ac:cxnSpMk id="36" creationId="{8E590739-F8B7-5607-5064-15B599788199}"/>
          </ac:cxnSpMkLst>
        </pc:cxnChg>
        <pc:cxnChg chg="mod">
          <ac:chgData name="Benoit Couraud" userId="930cebf6-1fb6-41fa-849f-df8d94a80974" providerId="ADAL" clId="{C8F99430-7762-4D0D-85E7-EF05DD0C77B6}" dt="2023-10-25T23:08:24.961" v="1988"/>
          <ac:cxnSpMkLst>
            <pc:docMk/>
            <pc:sldMk cId="13054882" sldId="272"/>
            <ac:cxnSpMk id="37" creationId="{001F2091-C67A-7AD2-749B-320152693F60}"/>
          </ac:cxnSpMkLst>
        </pc:cxnChg>
        <pc:cxnChg chg="mod">
          <ac:chgData name="Benoit Couraud" userId="930cebf6-1fb6-41fa-849f-df8d94a80974" providerId="ADAL" clId="{C8F99430-7762-4D0D-85E7-EF05DD0C77B6}" dt="2023-10-25T23:08:24.961" v="1988"/>
          <ac:cxnSpMkLst>
            <pc:docMk/>
            <pc:sldMk cId="13054882" sldId="272"/>
            <ac:cxnSpMk id="38" creationId="{C52DB54F-3575-BA83-8991-3F134ABAC73A}"/>
          </ac:cxnSpMkLst>
        </pc:cxnChg>
        <pc:cxnChg chg="add mod">
          <ac:chgData name="Benoit Couraud" userId="930cebf6-1fb6-41fa-849f-df8d94a80974" providerId="ADAL" clId="{C8F99430-7762-4D0D-85E7-EF05DD0C77B6}" dt="2023-10-25T23:09:39.572" v="2040" actId="1036"/>
          <ac:cxnSpMkLst>
            <pc:docMk/>
            <pc:sldMk cId="13054882" sldId="272"/>
            <ac:cxnSpMk id="42" creationId="{A152EFBB-B4F7-AF24-EE1A-81C0ABF0C24F}"/>
          </ac:cxnSpMkLst>
        </pc:cxnChg>
        <pc:cxnChg chg="add mod">
          <ac:chgData name="Benoit Couraud" userId="930cebf6-1fb6-41fa-849f-df8d94a80974" providerId="ADAL" clId="{C8F99430-7762-4D0D-85E7-EF05DD0C77B6}" dt="2023-10-25T23:10:38.050" v="2052" actId="14100"/>
          <ac:cxnSpMkLst>
            <pc:docMk/>
            <pc:sldMk cId="13054882" sldId="272"/>
            <ac:cxnSpMk id="44" creationId="{AC950F6C-7EF8-8B9C-BD20-D19287BC4593}"/>
          </ac:cxnSpMkLst>
        </pc:cxnChg>
        <pc:cxnChg chg="add mod ord">
          <ac:chgData name="Benoit Couraud" userId="930cebf6-1fb6-41fa-849f-df8d94a80974" providerId="ADAL" clId="{C8F99430-7762-4D0D-85E7-EF05DD0C77B6}" dt="2023-10-25T23:19:26.226" v="2069" actId="167"/>
          <ac:cxnSpMkLst>
            <pc:docMk/>
            <pc:sldMk cId="13054882" sldId="272"/>
            <ac:cxnSpMk id="46" creationId="{DE6176B9-A25C-8A60-44A3-18EC49944153}"/>
          </ac:cxnSpMkLst>
        </pc:cxnChg>
        <pc:cxnChg chg="add mod">
          <ac:chgData name="Benoit Couraud" userId="930cebf6-1fb6-41fa-849f-df8d94a80974" providerId="ADAL" clId="{C8F99430-7762-4D0D-85E7-EF05DD0C77B6}" dt="2023-10-25T23:10:24.752" v="2049" actId="14100"/>
          <ac:cxnSpMkLst>
            <pc:docMk/>
            <pc:sldMk cId="13054882" sldId="272"/>
            <ac:cxnSpMk id="48" creationId="{32279330-2119-6BEE-E7BA-DFFB9DEEC525}"/>
          </ac:cxnSpMkLst>
        </pc:cxnChg>
        <pc:cxnChg chg="add del mod">
          <ac:chgData name="Benoit Couraud" userId="930cebf6-1fb6-41fa-849f-df8d94a80974" providerId="ADAL" clId="{C8F99430-7762-4D0D-85E7-EF05DD0C77B6}" dt="2023-10-25T23:10:27.990" v="2050" actId="478"/>
          <ac:cxnSpMkLst>
            <pc:docMk/>
            <pc:sldMk cId="13054882" sldId="272"/>
            <ac:cxnSpMk id="49" creationId="{64B5DA3C-1A00-4A99-BD8D-75A07BDA1D25}"/>
          </ac:cxnSpMkLst>
        </pc:cxnChg>
        <pc:cxnChg chg="add mod">
          <ac:chgData name="Benoit Couraud" userId="930cebf6-1fb6-41fa-849f-df8d94a80974" providerId="ADAL" clId="{C8F99430-7762-4D0D-85E7-EF05DD0C77B6}" dt="2023-10-25T23:11:04.644" v="2058" actId="1035"/>
          <ac:cxnSpMkLst>
            <pc:docMk/>
            <pc:sldMk cId="13054882" sldId="272"/>
            <ac:cxnSpMk id="54" creationId="{D7C80E4D-CE1B-202F-FB58-BCBAEE63BE28}"/>
          </ac:cxnSpMkLst>
        </pc:cxnChg>
        <pc:cxnChg chg="add mod">
          <ac:chgData name="Benoit Couraud" userId="930cebf6-1fb6-41fa-849f-df8d94a80974" providerId="ADAL" clId="{C8F99430-7762-4D0D-85E7-EF05DD0C77B6}" dt="2023-10-25T23:11:04.644" v="2058" actId="1035"/>
          <ac:cxnSpMkLst>
            <pc:docMk/>
            <pc:sldMk cId="13054882" sldId="272"/>
            <ac:cxnSpMk id="55" creationId="{F0CD9D06-A361-18AA-8B3F-EBF4647A82FE}"/>
          </ac:cxnSpMkLst>
        </pc:cxnChg>
        <pc:cxnChg chg="add mod">
          <ac:chgData name="Benoit Couraud" userId="930cebf6-1fb6-41fa-849f-df8d94a80974" providerId="ADAL" clId="{C8F99430-7762-4D0D-85E7-EF05DD0C77B6}" dt="2023-10-25T23:11:28.183" v="2062" actId="14100"/>
          <ac:cxnSpMkLst>
            <pc:docMk/>
            <pc:sldMk cId="13054882" sldId="272"/>
            <ac:cxnSpMk id="59" creationId="{D4CC1D98-5BEE-CB2C-3A99-B9C4CD0ACE04}"/>
          </ac:cxnSpMkLst>
        </pc:cxnChg>
        <pc:cxnChg chg="add mod">
          <ac:chgData name="Benoit Couraud" userId="930cebf6-1fb6-41fa-849f-df8d94a80974" providerId="ADAL" clId="{C8F99430-7762-4D0D-85E7-EF05DD0C77B6}" dt="2023-10-25T23:25:07.579" v="2164" actId="14100"/>
          <ac:cxnSpMkLst>
            <pc:docMk/>
            <pc:sldMk cId="13054882" sldId="272"/>
            <ac:cxnSpMk id="63" creationId="{7B5A5EC1-42EE-7E99-CA5B-223EB4A5790A}"/>
          </ac:cxnSpMkLst>
        </pc:cxnChg>
        <pc:cxnChg chg="add mod">
          <ac:chgData name="Benoit Couraud" userId="930cebf6-1fb6-41fa-849f-df8d94a80974" providerId="ADAL" clId="{C8F99430-7762-4D0D-85E7-EF05DD0C77B6}" dt="2023-10-26T05:51:08.041" v="3483" actId="6549"/>
          <ac:cxnSpMkLst>
            <pc:docMk/>
            <pc:sldMk cId="13054882" sldId="272"/>
            <ac:cxnSpMk id="65" creationId="{D8E89352-297D-51B2-8A24-F24EF1F35E77}"/>
          </ac:cxnSpMkLst>
        </pc:cxnChg>
        <pc:cxnChg chg="add mod">
          <ac:chgData name="Benoit Couraud" userId="930cebf6-1fb6-41fa-849f-df8d94a80974" providerId="ADAL" clId="{C8F99430-7762-4D0D-85E7-EF05DD0C77B6}" dt="2023-10-26T05:46:16.475" v="3397" actId="14100"/>
          <ac:cxnSpMkLst>
            <pc:docMk/>
            <pc:sldMk cId="13054882" sldId="272"/>
            <ac:cxnSpMk id="74" creationId="{45B7B099-47D9-3007-E014-809B82CC54C1}"/>
          </ac:cxnSpMkLst>
        </pc:cxnChg>
        <pc:cxnChg chg="add mod">
          <ac:chgData name="Benoit Couraud" userId="930cebf6-1fb6-41fa-849f-df8d94a80974" providerId="ADAL" clId="{C8F99430-7762-4D0D-85E7-EF05DD0C77B6}" dt="2023-10-26T05:46:20.568" v="3398" actId="14100"/>
          <ac:cxnSpMkLst>
            <pc:docMk/>
            <pc:sldMk cId="13054882" sldId="272"/>
            <ac:cxnSpMk id="77" creationId="{EF5E7C05-64A7-2E84-AAED-FFA5D9BA3BC1}"/>
          </ac:cxnSpMkLst>
        </pc:cxnChg>
        <pc:cxnChg chg="add mod">
          <ac:chgData name="Benoit Couraud" userId="930cebf6-1fb6-41fa-849f-df8d94a80974" providerId="ADAL" clId="{C8F99430-7762-4D0D-85E7-EF05DD0C77B6}" dt="2023-10-25T23:24:22.832" v="2115" actId="14100"/>
          <ac:cxnSpMkLst>
            <pc:docMk/>
            <pc:sldMk cId="13054882" sldId="272"/>
            <ac:cxnSpMk id="79" creationId="{A7AE370F-2288-BE8A-6DBB-5DA629965521}"/>
          </ac:cxnSpMkLst>
        </pc:cxnChg>
        <pc:cxnChg chg="add mod">
          <ac:chgData name="Benoit Couraud" userId="930cebf6-1fb6-41fa-849f-df8d94a80974" providerId="ADAL" clId="{C8F99430-7762-4D0D-85E7-EF05DD0C77B6}" dt="2023-10-26T05:46:58.842" v="3415" actId="14100"/>
          <ac:cxnSpMkLst>
            <pc:docMk/>
            <pc:sldMk cId="13054882" sldId="272"/>
            <ac:cxnSpMk id="86" creationId="{6C9A512B-0945-57AA-7B5F-1332E29CF50B}"/>
          </ac:cxnSpMkLst>
        </pc:cxnChg>
        <pc:cxnChg chg="add del mod">
          <ac:chgData name="Benoit Couraud" userId="930cebf6-1fb6-41fa-849f-df8d94a80974" providerId="ADAL" clId="{C8F99430-7762-4D0D-85E7-EF05DD0C77B6}" dt="2023-10-25T23:29:01.438" v="2189" actId="478"/>
          <ac:cxnSpMkLst>
            <pc:docMk/>
            <pc:sldMk cId="13054882" sldId="272"/>
            <ac:cxnSpMk id="87" creationId="{D48917BD-81F3-3156-B620-FCD1B732A5BD}"/>
          </ac:cxnSpMkLst>
        </pc:cxnChg>
        <pc:cxnChg chg="add mod">
          <ac:chgData name="Benoit Couraud" userId="930cebf6-1fb6-41fa-849f-df8d94a80974" providerId="ADAL" clId="{C8F99430-7762-4D0D-85E7-EF05DD0C77B6}" dt="2023-10-26T05:46:41.986" v="3414" actId="1037"/>
          <ac:cxnSpMkLst>
            <pc:docMk/>
            <pc:sldMk cId="13054882" sldId="272"/>
            <ac:cxnSpMk id="92" creationId="{DA8955CE-32D3-B460-F770-B77AE6FACDCB}"/>
          </ac:cxnSpMkLst>
        </pc:cxnChg>
        <pc:cxnChg chg="add mod">
          <ac:chgData name="Benoit Couraud" userId="930cebf6-1fb6-41fa-849f-df8d94a80974" providerId="ADAL" clId="{C8F99430-7762-4D0D-85E7-EF05DD0C77B6}" dt="2023-10-25T23:39:37.831" v="2253" actId="14100"/>
          <ac:cxnSpMkLst>
            <pc:docMk/>
            <pc:sldMk cId="13054882" sldId="272"/>
            <ac:cxnSpMk id="96" creationId="{D776CEEE-3DDB-C56A-9811-B6AE77F391ED}"/>
          </ac:cxnSpMkLst>
        </pc:cxnChg>
      </pc:sldChg>
      <pc:sldChg chg="addSp delSp modSp new mod">
        <pc:chgData name="Benoit Couraud" userId="930cebf6-1fb6-41fa-849f-df8d94a80974" providerId="ADAL" clId="{C8F99430-7762-4D0D-85E7-EF05DD0C77B6}" dt="2023-10-26T05:52:14.462" v="3520" actId="6549"/>
        <pc:sldMkLst>
          <pc:docMk/>
          <pc:sldMk cId="1787761496" sldId="273"/>
        </pc:sldMkLst>
        <pc:spChg chg="mod">
          <ac:chgData name="Benoit Couraud" userId="930cebf6-1fb6-41fa-849f-df8d94a80974" providerId="ADAL" clId="{C8F99430-7762-4D0D-85E7-EF05DD0C77B6}" dt="2023-10-25T23:44:24.557" v="2291" actId="20577"/>
          <ac:spMkLst>
            <pc:docMk/>
            <pc:sldMk cId="1787761496" sldId="273"/>
            <ac:spMk id="2" creationId="{E94CC9E6-D7D3-7CBA-AF42-446F69747BDD}"/>
          </ac:spMkLst>
        </pc:spChg>
        <pc:spChg chg="mod">
          <ac:chgData name="Benoit Couraud" userId="930cebf6-1fb6-41fa-849f-df8d94a80974" providerId="ADAL" clId="{C8F99430-7762-4D0D-85E7-EF05DD0C77B6}" dt="2023-10-26T05:52:14.462" v="3520" actId="6549"/>
          <ac:spMkLst>
            <pc:docMk/>
            <pc:sldMk cId="1787761496" sldId="273"/>
            <ac:spMk id="3" creationId="{5441B9D8-2FEE-4280-7004-F22DF56C523E}"/>
          </ac:spMkLst>
        </pc:spChg>
        <pc:spChg chg="mod">
          <ac:chgData name="Benoit Couraud" userId="930cebf6-1fb6-41fa-849f-df8d94a80974" providerId="ADAL" clId="{C8F99430-7762-4D0D-85E7-EF05DD0C77B6}" dt="2023-10-26T04:56:47.646" v="2719"/>
          <ac:spMkLst>
            <pc:docMk/>
            <pc:sldMk cId="1787761496" sldId="273"/>
            <ac:spMk id="8" creationId="{26579CA2-0A13-E8EF-0B70-918931982080}"/>
          </ac:spMkLst>
        </pc:spChg>
        <pc:spChg chg="mod">
          <ac:chgData name="Benoit Couraud" userId="930cebf6-1fb6-41fa-849f-df8d94a80974" providerId="ADAL" clId="{C8F99430-7762-4D0D-85E7-EF05DD0C77B6}" dt="2023-10-26T04:56:47.646" v="2719"/>
          <ac:spMkLst>
            <pc:docMk/>
            <pc:sldMk cId="1787761496" sldId="273"/>
            <ac:spMk id="9" creationId="{0874B8F8-1DDD-E474-9173-CC367C12D526}"/>
          </ac:spMkLst>
        </pc:spChg>
        <pc:spChg chg="mod">
          <ac:chgData name="Benoit Couraud" userId="930cebf6-1fb6-41fa-849f-df8d94a80974" providerId="ADAL" clId="{C8F99430-7762-4D0D-85E7-EF05DD0C77B6}" dt="2023-10-26T04:56:47.646" v="2719"/>
          <ac:spMkLst>
            <pc:docMk/>
            <pc:sldMk cId="1787761496" sldId="273"/>
            <ac:spMk id="10" creationId="{7C74270C-8306-7B04-AF7B-34BC39702468}"/>
          </ac:spMkLst>
        </pc:spChg>
        <pc:spChg chg="mod">
          <ac:chgData name="Benoit Couraud" userId="930cebf6-1fb6-41fa-849f-df8d94a80974" providerId="ADAL" clId="{C8F99430-7762-4D0D-85E7-EF05DD0C77B6}" dt="2023-10-26T04:56:47.646" v="2719"/>
          <ac:spMkLst>
            <pc:docMk/>
            <pc:sldMk cId="1787761496" sldId="273"/>
            <ac:spMk id="12" creationId="{66F8258B-D785-B239-586C-29D84621987B}"/>
          </ac:spMkLst>
        </pc:spChg>
        <pc:spChg chg="mod">
          <ac:chgData name="Benoit Couraud" userId="930cebf6-1fb6-41fa-849f-df8d94a80974" providerId="ADAL" clId="{C8F99430-7762-4D0D-85E7-EF05DD0C77B6}" dt="2023-10-26T04:56:47.646" v="2719"/>
          <ac:spMkLst>
            <pc:docMk/>
            <pc:sldMk cId="1787761496" sldId="273"/>
            <ac:spMk id="13" creationId="{E85A5F86-4691-4276-E50D-64906C624E10}"/>
          </ac:spMkLst>
        </pc:spChg>
        <pc:spChg chg="mod">
          <ac:chgData name="Benoit Couraud" userId="930cebf6-1fb6-41fa-849f-df8d94a80974" providerId="ADAL" clId="{C8F99430-7762-4D0D-85E7-EF05DD0C77B6}" dt="2023-10-26T04:56:47.646" v="2719"/>
          <ac:spMkLst>
            <pc:docMk/>
            <pc:sldMk cId="1787761496" sldId="273"/>
            <ac:spMk id="14" creationId="{12E4085E-6903-4486-16A8-A7727D7F1B4D}"/>
          </ac:spMkLst>
        </pc:spChg>
        <pc:spChg chg="mod">
          <ac:chgData name="Benoit Couraud" userId="930cebf6-1fb6-41fa-849f-df8d94a80974" providerId="ADAL" clId="{C8F99430-7762-4D0D-85E7-EF05DD0C77B6}" dt="2023-10-26T04:56:47.646" v="2719"/>
          <ac:spMkLst>
            <pc:docMk/>
            <pc:sldMk cId="1787761496" sldId="273"/>
            <ac:spMk id="15" creationId="{C13B098C-B4BE-D84D-78A0-CAA4932DF3B8}"/>
          </ac:spMkLst>
        </pc:spChg>
        <pc:spChg chg="mod">
          <ac:chgData name="Benoit Couraud" userId="930cebf6-1fb6-41fa-849f-df8d94a80974" providerId="ADAL" clId="{C8F99430-7762-4D0D-85E7-EF05DD0C77B6}" dt="2023-10-26T04:56:47.646" v="2719"/>
          <ac:spMkLst>
            <pc:docMk/>
            <pc:sldMk cId="1787761496" sldId="273"/>
            <ac:spMk id="16" creationId="{29C54CC8-A940-CD8B-F86A-6603A93700A8}"/>
          </ac:spMkLst>
        </pc:spChg>
        <pc:spChg chg="mod">
          <ac:chgData name="Benoit Couraud" userId="930cebf6-1fb6-41fa-849f-df8d94a80974" providerId="ADAL" clId="{C8F99430-7762-4D0D-85E7-EF05DD0C77B6}" dt="2023-10-26T04:56:47.646" v="2719"/>
          <ac:spMkLst>
            <pc:docMk/>
            <pc:sldMk cId="1787761496" sldId="273"/>
            <ac:spMk id="17" creationId="{25D43FDB-2D28-C1FF-6A7E-8C226A641D57}"/>
          </ac:spMkLst>
        </pc:spChg>
        <pc:spChg chg="mod">
          <ac:chgData name="Benoit Couraud" userId="930cebf6-1fb6-41fa-849f-df8d94a80974" providerId="ADAL" clId="{C8F99430-7762-4D0D-85E7-EF05DD0C77B6}" dt="2023-10-26T04:56:47.646" v="2719"/>
          <ac:spMkLst>
            <pc:docMk/>
            <pc:sldMk cId="1787761496" sldId="273"/>
            <ac:spMk id="18" creationId="{7827F4E5-0AC4-687C-0E99-CC56D0B6EE0D}"/>
          </ac:spMkLst>
        </pc:spChg>
        <pc:spChg chg="mod">
          <ac:chgData name="Benoit Couraud" userId="930cebf6-1fb6-41fa-849f-df8d94a80974" providerId="ADAL" clId="{C8F99430-7762-4D0D-85E7-EF05DD0C77B6}" dt="2023-10-26T04:56:47.646" v="2719"/>
          <ac:spMkLst>
            <pc:docMk/>
            <pc:sldMk cId="1787761496" sldId="273"/>
            <ac:spMk id="19" creationId="{9235608C-C1B9-FDB7-C16B-461604F2AC60}"/>
          </ac:spMkLst>
        </pc:spChg>
        <pc:spChg chg="mod">
          <ac:chgData name="Benoit Couraud" userId="930cebf6-1fb6-41fa-849f-df8d94a80974" providerId="ADAL" clId="{C8F99430-7762-4D0D-85E7-EF05DD0C77B6}" dt="2023-10-26T04:56:47.646" v="2719"/>
          <ac:spMkLst>
            <pc:docMk/>
            <pc:sldMk cId="1787761496" sldId="273"/>
            <ac:spMk id="20" creationId="{2853FF12-89C3-820A-8C2F-4B7DA761AF4E}"/>
          </ac:spMkLst>
        </pc:spChg>
        <pc:spChg chg="mod">
          <ac:chgData name="Benoit Couraud" userId="930cebf6-1fb6-41fa-849f-df8d94a80974" providerId="ADAL" clId="{C8F99430-7762-4D0D-85E7-EF05DD0C77B6}" dt="2023-10-26T04:56:47.646" v="2719"/>
          <ac:spMkLst>
            <pc:docMk/>
            <pc:sldMk cId="1787761496" sldId="273"/>
            <ac:spMk id="21" creationId="{A23BA9DD-89BA-1A87-83B4-8098D3DFD0C4}"/>
          </ac:spMkLst>
        </pc:spChg>
        <pc:spChg chg="mod">
          <ac:chgData name="Benoit Couraud" userId="930cebf6-1fb6-41fa-849f-df8d94a80974" providerId="ADAL" clId="{C8F99430-7762-4D0D-85E7-EF05DD0C77B6}" dt="2023-10-26T04:56:47.646" v="2719"/>
          <ac:spMkLst>
            <pc:docMk/>
            <pc:sldMk cId="1787761496" sldId="273"/>
            <ac:spMk id="23" creationId="{3D751362-7F40-F97C-B22C-6FC6CA388047}"/>
          </ac:spMkLst>
        </pc:spChg>
        <pc:spChg chg="mod">
          <ac:chgData name="Benoit Couraud" userId="930cebf6-1fb6-41fa-849f-df8d94a80974" providerId="ADAL" clId="{C8F99430-7762-4D0D-85E7-EF05DD0C77B6}" dt="2023-10-26T04:56:47.646" v="2719"/>
          <ac:spMkLst>
            <pc:docMk/>
            <pc:sldMk cId="1787761496" sldId="273"/>
            <ac:spMk id="25" creationId="{7C10F1B7-7C43-36FE-C711-5909C1457CD7}"/>
          </ac:spMkLst>
        </pc:spChg>
        <pc:spChg chg="mod">
          <ac:chgData name="Benoit Couraud" userId="930cebf6-1fb6-41fa-849f-df8d94a80974" providerId="ADAL" clId="{C8F99430-7762-4D0D-85E7-EF05DD0C77B6}" dt="2023-10-26T04:56:47.646" v="2719"/>
          <ac:spMkLst>
            <pc:docMk/>
            <pc:sldMk cId="1787761496" sldId="273"/>
            <ac:spMk id="27" creationId="{179754DF-33A9-E5CE-6725-BC1790B37522}"/>
          </ac:spMkLst>
        </pc:spChg>
        <pc:spChg chg="mod">
          <ac:chgData name="Benoit Couraud" userId="930cebf6-1fb6-41fa-849f-df8d94a80974" providerId="ADAL" clId="{C8F99430-7762-4D0D-85E7-EF05DD0C77B6}" dt="2023-10-26T04:56:47.646" v="2719"/>
          <ac:spMkLst>
            <pc:docMk/>
            <pc:sldMk cId="1787761496" sldId="273"/>
            <ac:spMk id="28" creationId="{8AC17126-732E-87FE-32BB-E5619FD3889F}"/>
          </ac:spMkLst>
        </pc:spChg>
        <pc:grpChg chg="add del mod">
          <ac:chgData name="Benoit Couraud" userId="930cebf6-1fb6-41fa-849f-df8d94a80974" providerId="ADAL" clId="{C8F99430-7762-4D0D-85E7-EF05DD0C77B6}" dt="2023-10-26T04:57:52.682" v="2744" actId="21"/>
          <ac:grpSpMkLst>
            <pc:docMk/>
            <pc:sldMk cId="1787761496" sldId="273"/>
            <ac:grpSpMk id="6" creationId="{99CE6371-FC93-C066-F377-CC1F4BEA4F2E}"/>
          </ac:grpSpMkLst>
        </pc:grpChg>
        <pc:grpChg chg="mod">
          <ac:chgData name="Benoit Couraud" userId="930cebf6-1fb6-41fa-849f-df8d94a80974" providerId="ADAL" clId="{C8F99430-7762-4D0D-85E7-EF05DD0C77B6}" dt="2023-10-26T04:56:47.646" v="2719"/>
          <ac:grpSpMkLst>
            <pc:docMk/>
            <pc:sldMk cId="1787761496" sldId="273"/>
            <ac:grpSpMk id="11" creationId="{03E006FD-7F1B-5E04-CF9C-6AFEE225FAFF}"/>
          </ac:grpSpMkLst>
        </pc:grpChg>
        <pc:picChg chg="add del mod">
          <ac:chgData name="Benoit Couraud" userId="930cebf6-1fb6-41fa-849f-df8d94a80974" providerId="ADAL" clId="{C8F99430-7762-4D0D-85E7-EF05DD0C77B6}" dt="2023-10-26T04:56:49.989" v="2720" actId="21"/>
          <ac:picMkLst>
            <pc:docMk/>
            <pc:sldMk cId="1787761496" sldId="273"/>
            <ac:picMk id="5" creationId="{9560FAA5-CE7E-E704-A15C-AE5DF0BC7122}"/>
          </ac:picMkLst>
        </pc:picChg>
        <pc:picChg chg="mod">
          <ac:chgData name="Benoit Couraud" userId="930cebf6-1fb6-41fa-849f-df8d94a80974" providerId="ADAL" clId="{C8F99430-7762-4D0D-85E7-EF05DD0C77B6}" dt="2023-10-26T04:56:47.646" v="2719"/>
          <ac:picMkLst>
            <pc:docMk/>
            <pc:sldMk cId="1787761496" sldId="273"/>
            <ac:picMk id="7" creationId="{43AE92FC-D02F-FECA-1C34-4D69EA0B2561}"/>
          </ac:picMkLst>
        </pc:picChg>
        <pc:picChg chg="add mod">
          <ac:chgData name="Benoit Couraud" userId="930cebf6-1fb6-41fa-849f-df8d94a80974" providerId="ADAL" clId="{C8F99430-7762-4D0D-85E7-EF05DD0C77B6}" dt="2023-10-26T05:00:32.495" v="2782" actId="14100"/>
          <ac:picMkLst>
            <pc:docMk/>
            <pc:sldMk cId="1787761496" sldId="273"/>
            <ac:picMk id="30" creationId="{9C85C916-E794-4B4E-6B76-41575344F303}"/>
          </ac:picMkLst>
        </pc:picChg>
        <pc:picChg chg="add mod">
          <ac:chgData name="Benoit Couraud" userId="930cebf6-1fb6-41fa-849f-df8d94a80974" providerId="ADAL" clId="{C8F99430-7762-4D0D-85E7-EF05DD0C77B6}" dt="2023-10-26T05:00:25.531" v="2780" actId="14100"/>
          <ac:picMkLst>
            <pc:docMk/>
            <pc:sldMk cId="1787761496" sldId="273"/>
            <ac:picMk id="32" creationId="{CEE26BF9-9476-DE5C-7ABC-4A572E73832F}"/>
          </ac:picMkLst>
        </pc:picChg>
        <pc:cxnChg chg="mod">
          <ac:chgData name="Benoit Couraud" userId="930cebf6-1fb6-41fa-849f-df8d94a80974" providerId="ADAL" clId="{C8F99430-7762-4D0D-85E7-EF05DD0C77B6}" dt="2023-10-26T04:56:47.646" v="2719"/>
          <ac:cxnSpMkLst>
            <pc:docMk/>
            <pc:sldMk cId="1787761496" sldId="273"/>
            <ac:cxnSpMk id="22" creationId="{CBDA2AB1-4D06-B198-2530-D385DB4F2CAB}"/>
          </ac:cxnSpMkLst>
        </pc:cxnChg>
        <pc:cxnChg chg="mod">
          <ac:chgData name="Benoit Couraud" userId="930cebf6-1fb6-41fa-849f-df8d94a80974" providerId="ADAL" clId="{C8F99430-7762-4D0D-85E7-EF05DD0C77B6}" dt="2023-10-26T04:56:47.646" v="2719"/>
          <ac:cxnSpMkLst>
            <pc:docMk/>
            <pc:sldMk cId="1787761496" sldId="273"/>
            <ac:cxnSpMk id="24" creationId="{0C8CC63D-B242-51A9-434A-50D733C60D3B}"/>
          </ac:cxnSpMkLst>
        </pc:cxnChg>
        <pc:cxnChg chg="mod">
          <ac:chgData name="Benoit Couraud" userId="930cebf6-1fb6-41fa-849f-df8d94a80974" providerId="ADAL" clId="{C8F99430-7762-4D0D-85E7-EF05DD0C77B6}" dt="2023-10-26T04:56:47.646" v="2719"/>
          <ac:cxnSpMkLst>
            <pc:docMk/>
            <pc:sldMk cId="1787761496" sldId="273"/>
            <ac:cxnSpMk id="26" creationId="{ADD0F512-7E39-7C40-A2E2-D860DAD864E0}"/>
          </ac:cxnSpMkLst>
        </pc:cxnChg>
      </pc:sldChg>
      <pc:sldChg chg="modSp add mod">
        <pc:chgData name="Benoit Couraud" userId="930cebf6-1fb6-41fa-849f-df8d94a80974" providerId="ADAL" clId="{C8F99430-7762-4D0D-85E7-EF05DD0C77B6}" dt="2023-10-25T23:44:02.020" v="2276" actId="20577"/>
        <pc:sldMkLst>
          <pc:docMk/>
          <pc:sldMk cId="869066473" sldId="274"/>
        </pc:sldMkLst>
        <pc:spChg chg="mod">
          <ac:chgData name="Benoit Couraud" userId="930cebf6-1fb6-41fa-849f-df8d94a80974" providerId="ADAL" clId="{C8F99430-7762-4D0D-85E7-EF05DD0C77B6}" dt="2023-10-25T23:44:02.020" v="2276" actId="20577"/>
          <ac:spMkLst>
            <pc:docMk/>
            <pc:sldMk cId="869066473" sldId="274"/>
            <ac:spMk id="6146" creationId="{00000000-0000-0000-0000-000000000000}"/>
          </ac:spMkLst>
        </pc:spChg>
      </pc:sldChg>
      <pc:sldChg chg="addSp delSp modSp add mod">
        <pc:chgData name="Benoit Couraud" userId="930cebf6-1fb6-41fa-849f-df8d94a80974" providerId="ADAL" clId="{C8F99430-7762-4D0D-85E7-EF05DD0C77B6}" dt="2023-10-26T05:01:32.524" v="2844" actId="14100"/>
        <pc:sldMkLst>
          <pc:docMk/>
          <pc:sldMk cId="507372758" sldId="275"/>
        </pc:sldMkLst>
        <pc:spChg chg="mod">
          <ac:chgData name="Benoit Couraud" userId="930cebf6-1fb6-41fa-849f-df8d94a80974" providerId="ADAL" clId="{C8F99430-7762-4D0D-85E7-EF05DD0C77B6}" dt="2023-10-26T05:01:22.152" v="2842"/>
          <ac:spMkLst>
            <pc:docMk/>
            <pc:sldMk cId="507372758" sldId="275"/>
            <ac:spMk id="2" creationId="{E94CC9E6-D7D3-7CBA-AF42-446F69747BDD}"/>
          </ac:spMkLst>
        </pc:spChg>
        <pc:spChg chg="mod">
          <ac:chgData name="Benoit Couraud" userId="930cebf6-1fb6-41fa-849f-df8d94a80974" providerId="ADAL" clId="{C8F99430-7762-4D0D-85E7-EF05DD0C77B6}" dt="2023-10-26T05:01:32.524" v="2844" actId="14100"/>
          <ac:spMkLst>
            <pc:docMk/>
            <pc:sldMk cId="507372758" sldId="275"/>
            <ac:spMk id="3" creationId="{5441B9D8-2FEE-4280-7004-F22DF56C523E}"/>
          </ac:spMkLst>
        </pc:spChg>
        <pc:spChg chg="mod">
          <ac:chgData name="Benoit Couraud" userId="930cebf6-1fb6-41fa-849f-df8d94a80974" providerId="ADAL" clId="{C8F99430-7762-4D0D-85E7-EF05DD0C77B6}" dt="2023-10-25T23:59:54.907" v="2483"/>
          <ac:spMkLst>
            <pc:docMk/>
            <pc:sldMk cId="507372758" sldId="275"/>
            <ac:spMk id="7" creationId="{F332C57A-263C-7465-B933-3C764DE6B537}"/>
          </ac:spMkLst>
        </pc:spChg>
        <pc:spChg chg="mod">
          <ac:chgData name="Benoit Couraud" userId="930cebf6-1fb6-41fa-849f-df8d94a80974" providerId="ADAL" clId="{C8F99430-7762-4D0D-85E7-EF05DD0C77B6}" dt="2023-10-25T23:59:54.907" v="2483"/>
          <ac:spMkLst>
            <pc:docMk/>
            <pc:sldMk cId="507372758" sldId="275"/>
            <ac:spMk id="8" creationId="{170F4511-4E66-EF7F-870B-D619E56DD155}"/>
          </ac:spMkLst>
        </pc:spChg>
        <pc:spChg chg="mod">
          <ac:chgData name="Benoit Couraud" userId="930cebf6-1fb6-41fa-849f-df8d94a80974" providerId="ADAL" clId="{C8F99430-7762-4D0D-85E7-EF05DD0C77B6}" dt="2023-10-25T23:59:54.907" v="2483"/>
          <ac:spMkLst>
            <pc:docMk/>
            <pc:sldMk cId="507372758" sldId="275"/>
            <ac:spMk id="9" creationId="{1A3E35C5-E46E-3E54-7601-3A4483C5291B}"/>
          </ac:spMkLst>
        </pc:spChg>
        <pc:spChg chg="mod">
          <ac:chgData name="Benoit Couraud" userId="930cebf6-1fb6-41fa-849f-df8d94a80974" providerId="ADAL" clId="{C8F99430-7762-4D0D-85E7-EF05DD0C77B6}" dt="2023-10-25T23:59:54.907" v="2483"/>
          <ac:spMkLst>
            <pc:docMk/>
            <pc:sldMk cId="507372758" sldId="275"/>
            <ac:spMk id="11" creationId="{B85544CE-9390-DA0C-B2CE-2C772611CE5B}"/>
          </ac:spMkLst>
        </pc:spChg>
        <pc:spChg chg="mod">
          <ac:chgData name="Benoit Couraud" userId="930cebf6-1fb6-41fa-849f-df8d94a80974" providerId="ADAL" clId="{C8F99430-7762-4D0D-85E7-EF05DD0C77B6}" dt="2023-10-25T23:59:54.907" v="2483"/>
          <ac:spMkLst>
            <pc:docMk/>
            <pc:sldMk cId="507372758" sldId="275"/>
            <ac:spMk id="12" creationId="{D412D24E-F394-CC6A-1078-2A0D56C49386}"/>
          </ac:spMkLst>
        </pc:spChg>
        <pc:spChg chg="mod">
          <ac:chgData name="Benoit Couraud" userId="930cebf6-1fb6-41fa-849f-df8d94a80974" providerId="ADAL" clId="{C8F99430-7762-4D0D-85E7-EF05DD0C77B6}" dt="2023-10-25T23:59:54.907" v="2483"/>
          <ac:spMkLst>
            <pc:docMk/>
            <pc:sldMk cId="507372758" sldId="275"/>
            <ac:spMk id="13" creationId="{7D7FC549-98E6-7BAC-7B39-D484068E406E}"/>
          </ac:spMkLst>
        </pc:spChg>
        <pc:spChg chg="mod">
          <ac:chgData name="Benoit Couraud" userId="930cebf6-1fb6-41fa-849f-df8d94a80974" providerId="ADAL" clId="{C8F99430-7762-4D0D-85E7-EF05DD0C77B6}" dt="2023-10-25T23:59:54.907" v="2483"/>
          <ac:spMkLst>
            <pc:docMk/>
            <pc:sldMk cId="507372758" sldId="275"/>
            <ac:spMk id="14" creationId="{FD235714-40D0-D6BD-8FA8-C3757EFDDE0A}"/>
          </ac:spMkLst>
        </pc:spChg>
        <pc:spChg chg="mod">
          <ac:chgData name="Benoit Couraud" userId="930cebf6-1fb6-41fa-849f-df8d94a80974" providerId="ADAL" clId="{C8F99430-7762-4D0D-85E7-EF05DD0C77B6}" dt="2023-10-25T23:59:54.907" v="2483"/>
          <ac:spMkLst>
            <pc:docMk/>
            <pc:sldMk cId="507372758" sldId="275"/>
            <ac:spMk id="15" creationId="{660068BB-B4CC-B493-BDC8-2A710D17AA61}"/>
          </ac:spMkLst>
        </pc:spChg>
        <pc:spChg chg="mod">
          <ac:chgData name="Benoit Couraud" userId="930cebf6-1fb6-41fa-849f-df8d94a80974" providerId="ADAL" clId="{C8F99430-7762-4D0D-85E7-EF05DD0C77B6}" dt="2023-10-26T04:56:31.295" v="2716" actId="14100"/>
          <ac:spMkLst>
            <pc:docMk/>
            <pc:sldMk cId="507372758" sldId="275"/>
            <ac:spMk id="16" creationId="{F46E536A-9617-6BCB-A00D-133C677A39D1}"/>
          </ac:spMkLst>
        </pc:spChg>
        <pc:spChg chg="mod">
          <ac:chgData name="Benoit Couraud" userId="930cebf6-1fb6-41fa-849f-df8d94a80974" providerId="ADAL" clId="{C8F99430-7762-4D0D-85E7-EF05DD0C77B6}" dt="2023-10-25T23:59:54.907" v="2483"/>
          <ac:spMkLst>
            <pc:docMk/>
            <pc:sldMk cId="507372758" sldId="275"/>
            <ac:spMk id="17" creationId="{793A287B-59D1-DA0E-74F0-315A89169E10}"/>
          </ac:spMkLst>
        </pc:spChg>
        <pc:spChg chg="mod">
          <ac:chgData name="Benoit Couraud" userId="930cebf6-1fb6-41fa-849f-df8d94a80974" providerId="ADAL" clId="{C8F99430-7762-4D0D-85E7-EF05DD0C77B6}" dt="2023-10-26T04:56:34.954" v="2717" actId="14100"/>
          <ac:spMkLst>
            <pc:docMk/>
            <pc:sldMk cId="507372758" sldId="275"/>
            <ac:spMk id="18" creationId="{314D95C3-9666-C288-59D9-8E6AD4D3BBE5}"/>
          </ac:spMkLst>
        </pc:spChg>
        <pc:spChg chg="mod">
          <ac:chgData name="Benoit Couraud" userId="930cebf6-1fb6-41fa-849f-df8d94a80974" providerId="ADAL" clId="{C8F99430-7762-4D0D-85E7-EF05DD0C77B6}" dt="2023-10-26T04:56:41.835" v="2718" actId="1076"/>
          <ac:spMkLst>
            <pc:docMk/>
            <pc:sldMk cId="507372758" sldId="275"/>
            <ac:spMk id="19" creationId="{02AAD186-9549-C72F-9903-8C064570D04B}"/>
          </ac:spMkLst>
        </pc:spChg>
        <pc:spChg chg="mod">
          <ac:chgData name="Benoit Couraud" userId="930cebf6-1fb6-41fa-849f-df8d94a80974" providerId="ADAL" clId="{C8F99430-7762-4D0D-85E7-EF05DD0C77B6}" dt="2023-10-25T23:59:54.907" v="2483"/>
          <ac:spMkLst>
            <pc:docMk/>
            <pc:sldMk cId="507372758" sldId="275"/>
            <ac:spMk id="20" creationId="{7F0FFBA2-3D20-DF47-97BB-8AE98412CFD8}"/>
          </ac:spMkLst>
        </pc:spChg>
        <pc:spChg chg="mod">
          <ac:chgData name="Benoit Couraud" userId="930cebf6-1fb6-41fa-849f-df8d94a80974" providerId="ADAL" clId="{C8F99430-7762-4D0D-85E7-EF05DD0C77B6}" dt="2023-10-26T00:10:30.561" v="2494" actId="1076"/>
          <ac:spMkLst>
            <pc:docMk/>
            <pc:sldMk cId="507372758" sldId="275"/>
            <ac:spMk id="22" creationId="{060778AE-9DBF-CE3C-7AEA-B648B0242813}"/>
          </ac:spMkLst>
        </pc:spChg>
        <pc:spChg chg="mod">
          <ac:chgData name="Benoit Couraud" userId="930cebf6-1fb6-41fa-849f-df8d94a80974" providerId="ADAL" clId="{C8F99430-7762-4D0D-85E7-EF05DD0C77B6}" dt="2023-10-26T00:10:30.561" v="2494" actId="1076"/>
          <ac:spMkLst>
            <pc:docMk/>
            <pc:sldMk cId="507372758" sldId="275"/>
            <ac:spMk id="24" creationId="{729E7AEA-1A6B-4AB7-5BFD-9C107BA02BB5}"/>
          </ac:spMkLst>
        </pc:spChg>
        <pc:spChg chg="mod">
          <ac:chgData name="Benoit Couraud" userId="930cebf6-1fb6-41fa-849f-df8d94a80974" providerId="ADAL" clId="{C8F99430-7762-4D0D-85E7-EF05DD0C77B6}" dt="2023-10-26T00:10:30.561" v="2494" actId="1076"/>
          <ac:spMkLst>
            <pc:docMk/>
            <pc:sldMk cId="507372758" sldId="275"/>
            <ac:spMk id="26" creationId="{B2F16339-7AB4-DA50-DFE7-1E8EAD8AA883}"/>
          </ac:spMkLst>
        </pc:spChg>
        <pc:spChg chg="mod">
          <ac:chgData name="Benoit Couraud" userId="930cebf6-1fb6-41fa-849f-df8d94a80974" providerId="ADAL" clId="{C8F99430-7762-4D0D-85E7-EF05DD0C77B6}" dt="2023-10-25T23:59:54.907" v="2483"/>
          <ac:spMkLst>
            <pc:docMk/>
            <pc:sldMk cId="507372758" sldId="275"/>
            <ac:spMk id="27" creationId="{16496DC0-DB4C-2FF5-82A7-D1BA49DA08F7}"/>
          </ac:spMkLst>
        </pc:spChg>
        <pc:grpChg chg="add del mod">
          <ac:chgData name="Benoit Couraud" userId="930cebf6-1fb6-41fa-849f-df8d94a80974" providerId="ADAL" clId="{C8F99430-7762-4D0D-85E7-EF05DD0C77B6}" dt="2023-10-26T04:57:07.695" v="2723" actId="478"/>
          <ac:grpSpMkLst>
            <pc:docMk/>
            <pc:sldMk cId="507372758" sldId="275"/>
            <ac:grpSpMk id="4" creationId="{D94472BE-7FD6-7F79-5ED2-B14710F4DFDA}"/>
          </ac:grpSpMkLst>
        </pc:grpChg>
        <pc:grpChg chg="mod">
          <ac:chgData name="Benoit Couraud" userId="930cebf6-1fb6-41fa-849f-df8d94a80974" providerId="ADAL" clId="{C8F99430-7762-4D0D-85E7-EF05DD0C77B6}" dt="2023-10-25T23:59:54.907" v="2483"/>
          <ac:grpSpMkLst>
            <pc:docMk/>
            <pc:sldMk cId="507372758" sldId="275"/>
            <ac:grpSpMk id="10" creationId="{A6D6E5FB-E2B0-A119-CC00-90F8A2362652}"/>
          </ac:grpSpMkLst>
        </pc:grpChg>
        <pc:picChg chg="del">
          <ac:chgData name="Benoit Couraud" userId="930cebf6-1fb6-41fa-849f-df8d94a80974" providerId="ADAL" clId="{C8F99430-7762-4D0D-85E7-EF05DD0C77B6}" dt="2023-10-25T23:54:02.056" v="2478" actId="478"/>
          <ac:picMkLst>
            <pc:docMk/>
            <pc:sldMk cId="507372758" sldId="275"/>
            <ac:picMk id="5" creationId="{9560FAA5-CE7E-E704-A15C-AE5DF0BC7122}"/>
          </ac:picMkLst>
        </pc:picChg>
        <pc:picChg chg="mod">
          <ac:chgData name="Benoit Couraud" userId="930cebf6-1fb6-41fa-849f-df8d94a80974" providerId="ADAL" clId="{C8F99430-7762-4D0D-85E7-EF05DD0C77B6}" dt="2023-10-25T23:59:54.907" v="2483"/>
          <ac:picMkLst>
            <pc:docMk/>
            <pc:sldMk cId="507372758" sldId="275"/>
            <ac:picMk id="6" creationId="{32C14C15-D43D-9CDC-96AF-3F0D7A57AC37}"/>
          </ac:picMkLst>
        </pc:picChg>
        <pc:picChg chg="add mod">
          <ac:chgData name="Benoit Couraud" userId="930cebf6-1fb6-41fa-849f-df8d94a80974" providerId="ADAL" clId="{C8F99430-7762-4D0D-85E7-EF05DD0C77B6}" dt="2023-10-26T04:57:14.078" v="2726" actId="1076"/>
          <ac:picMkLst>
            <pc:docMk/>
            <pc:sldMk cId="507372758" sldId="275"/>
            <ac:picMk id="28" creationId="{1FF716DC-1360-AF82-A88B-46A9BE96FF67}"/>
          </ac:picMkLst>
        </pc:picChg>
        <pc:cxnChg chg="mod">
          <ac:chgData name="Benoit Couraud" userId="930cebf6-1fb6-41fa-849f-df8d94a80974" providerId="ADAL" clId="{C8F99430-7762-4D0D-85E7-EF05DD0C77B6}" dt="2023-10-25T23:59:54.907" v="2483"/>
          <ac:cxnSpMkLst>
            <pc:docMk/>
            <pc:sldMk cId="507372758" sldId="275"/>
            <ac:cxnSpMk id="21" creationId="{2DB7E2D3-89F6-4893-320B-D9E57EFB6D5E}"/>
          </ac:cxnSpMkLst>
        </pc:cxnChg>
        <pc:cxnChg chg="mod">
          <ac:chgData name="Benoit Couraud" userId="930cebf6-1fb6-41fa-849f-df8d94a80974" providerId="ADAL" clId="{C8F99430-7762-4D0D-85E7-EF05DD0C77B6}" dt="2023-10-25T23:59:54.907" v="2483"/>
          <ac:cxnSpMkLst>
            <pc:docMk/>
            <pc:sldMk cId="507372758" sldId="275"/>
            <ac:cxnSpMk id="23" creationId="{689BD903-4B15-DF61-B960-B27768D0F3F3}"/>
          </ac:cxnSpMkLst>
        </pc:cxnChg>
        <pc:cxnChg chg="mod">
          <ac:chgData name="Benoit Couraud" userId="930cebf6-1fb6-41fa-849f-df8d94a80974" providerId="ADAL" clId="{C8F99430-7762-4D0D-85E7-EF05DD0C77B6}" dt="2023-10-25T23:59:54.907" v="2483"/>
          <ac:cxnSpMkLst>
            <pc:docMk/>
            <pc:sldMk cId="507372758" sldId="275"/>
            <ac:cxnSpMk id="25" creationId="{BD9469B4-95E0-DC40-02F3-219F640EC7F6}"/>
          </ac:cxnSpMkLst>
        </pc:cxnChg>
      </pc:sldChg>
      <pc:sldChg chg="addSp delSp modSp add del mod modClrScheme chgLayout">
        <pc:chgData name="Benoit Couraud" userId="930cebf6-1fb6-41fa-849f-df8d94a80974" providerId="ADAL" clId="{C8F99430-7762-4D0D-85E7-EF05DD0C77B6}" dt="2023-10-26T05:07:09.386" v="3260" actId="20577"/>
        <pc:sldMkLst>
          <pc:docMk/>
          <pc:sldMk cId="3949951577" sldId="276"/>
        </pc:sldMkLst>
        <pc:spChg chg="add mod">
          <ac:chgData name="Benoit Couraud" userId="930cebf6-1fb6-41fa-849f-df8d94a80974" providerId="ADAL" clId="{C8F99430-7762-4D0D-85E7-EF05DD0C77B6}" dt="2023-10-26T05:07:09.386" v="3260" actId="20577"/>
          <ac:spMkLst>
            <pc:docMk/>
            <pc:sldMk cId="3949951577" sldId="276"/>
            <ac:spMk id="3" creationId="{C67E5635-D179-6A63-2DE4-C230FDA41A56}"/>
          </ac:spMkLst>
        </pc:spChg>
        <pc:spChg chg="add mod">
          <ac:chgData name="Benoit Couraud" userId="930cebf6-1fb6-41fa-849f-df8d94a80974" providerId="ADAL" clId="{C8F99430-7762-4D0D-85E7-EF05DD0C77B6}" dt="2023-10-26T05:07:00.625" v="3249" actId="700"/>
          <ac:spMkLst>
            <pc:docMk/>
            <pc:sldMk cId="3949951577" sldId="276"/>
            <ac:spMk id="7" creationId="{DF04A536-CC3F-0D0F-6522-B9725B4B9671}"/>
          </ac:spMkLst>
        </pc:spChg>
        <pc:spChg chg="add mod">
          <ac:chgData name="Benoit Couraud" userId="930cebf6-1fb6-41fa-849f-df8d94a80974" providerId="ADAL" clId="{C8F99430-7762-4D0D-85E7-EF05DD0C77B6}" dt="2023-10-26T05:07:00.625" v="3249" actId="700"/>
          <ac:spMkLst>
            <pc:docMk/>
            <pc:sldMk cId="3949951577" sldId="276"/>
            <ac:spMk id="8" creationId="{5AB63B4B-5B53-6268-0812-15980E0B1BFA}"/>
          </ac:spMkLst>
        </pc:spChg>
        <pc:grpChg chg="del">
          <ac:chgData name="Benoit Couraud" userId="930cebf6-1fb6-41fa-849f-df8d94a80974" providerId="ADAL" clId="{C8F99430-7762-4D0D-85E7-EF05DD0C77B6}" dt="2023-10-25T23:59:52.085" v="2482" actId="21"/>
          <ac:grpSpMkLst>
            <pc:docMk/>
            <pc:sldMk cId="3949951577" sldId="276"/>
            <ac:grpSpMk id="34" creationId="{C5757E2F-8F4A-E11A-F36D-0763E507FBC1}"/>
          </ac:grpSpMkLst>
        </pc:grpChg>
      </pc:sldChg>
      <pc:sldChg chg="addSp modSp new mod">
        <pc:chgData name="Benoit Couraud" userId="930cebf6-1fb6-41fa-849f-df8d94a80974" providerId="ADAL" clId="{C8F99430-7762-4D0D-85E7-EF05DD0C77B6}" dt="2023-10-26T05:01:08.057" v="2841" actId="20577"/>
        <pc:sldMkLst>
          <pc:docMk/>
          <pc:sldMk cId="1669837967" sldId="277"/>
        </pc:sldMkLst>
        <pc:spChg chg="mod">
          <ac:chgData name="Benoit Couraud" userId="930cebf6-1fb6-41fa-849f-df8d94a80974" providerId="ADAL" clId="{C8F99430-7762-4D0D-85E7-EF05DD0C77B6}" dt="2023-10-26T05:00:54.049" v="2818" actId="20577"/>
          <ac:spMkLst>
            <pc:docMk/>
            <pc:sldMk cId="1669837967" sldId="277"/>
            <ac:spMk id="2" creationId="{6733966E-DA6A-D232-9E78-483C82873864}"/>
          </ac:spMkLst>
        </pc:spChg>
        <pc:spChg chg="mod">
          <ac:chgData name="Benoit Couraud" userId="930cebf6-1fb6-41fa-849f-df8d94a80974" providerId="ADAL" clId="{C8F99430-7762-4D0D-85E7-EF05DD0C77B6}" dt="2023-10-26T05:01:08.057" v="2841" actId="20577"/>
          <ac:spMkLst>
            <pc:docMk/>
            <pc:sldMk cId="1669837967" sldId="277"/>
            <ac:spMk id="3" creationId="{8402CD8D-C132-D79B-23DA-E43AB05E5230}"/>
          </ac:spMkLst>
        </pc:spChg>
        <pc:spChg chg="mod">
          <ac:chgData name="Benoit Couraud" userId="930cebf6-1fb6-41fa-849f-df8d94a80974" providerId="ADAL" clId="{C8F99430-7762-4D0D-85E7-EF05DD0C77B6}" dt="2023-10-26T04:57:54.571" v="2745"/>
          <ac:spMkLst>
            <pc:docMk/>
            <pc:sldMk cId="1669837967" sldId="277"/>
            <ac:spMk id="6" creationId="{A1D0FDBC-02F7-974C-D0A6-15C8F221230C}"/>
          </ac:spMkLst>
        </pc:spChg>
        <pc:spChg chg="mod">
          <ac:chgData name="Benoit Couraud" userId="930cebf6-1fb6-41fa-849f-df8d94a80974" providerId="ADAL" clId="{C8F99430-7762-4D0D-85E7-EF05DD0C77B6}" dt="2023-10-26T04:57:54.571" v="2745"/>
          <ac:spMkLst>
            <pc:docMk/>
            <pc:sldMk cId="1669837967" sldId="277"/>
            <ac:spMk id="7" creationId="{9D535962-8B4A-A885-BB23-2FE6475C5C31}"/>
          </ac:spMkLst>
        </pc:spChg>
        <pc:spChg chg="mod">
          <ac:chgData name="Benoit Couraud" userId="930cebf6-1fb6-41fa-849f-df8d94a80974" providerId="ADAL" clId="{C8F99430-7762-4D0D-85E7-EF05DD0C77B6}" dt="2023-10-26T04:57:54.571" v="2745"/>
          <ac:spMkLst>
            <pc:docMk/>
            <pc:sldMk cId="1669837967" sldId="277"/>
            <ac:spMk id="8" creationId="{E82453B9-096E-B8F2-0E6E-EB2BD2630ABD}"/>
          </ac:spMkLst>
        </pc:spChg>
        <pc:spChg chg="mod">
          <ac:chgData name="Benoit Couraud" userId="930cebf6-1fb6-41fa-849f-df8d94a80974" providerId="ADAL" clId="{C8F99430-7762-4D0D-85E7-EF05DD0C77B6}" dt="2023-10-26T04:57:54.571" v="2745"/>
          <ac:spMkLst>
            <pc:docMk/>
            <pc:sldMk cId="1669837967" sldId="277"/>
            <ac:spMk id="10" creationId="{B05B142E-2B4E-4E94-E333-3B3DD2F87630}"/>
          </ac:spMkLst>
        </pc:spChg>
        <pc:spChg chg="mod">
          <ac:chgData name="Benoit Couraud" userId="930cebf6-1fb6-41fa-849f-df8d94a80974" providerId="ADAL" clId="{C8F99430-7762-4D0D-85E7-EF05DD0C77B6}" dt="2023-10-26T04:57:54.571" v="2745"/>
          <ac:spMkLst>
            <pc:docMk/>
            <pc:sldMk cId="1669837967" sldId="277"/>
            <ac:spMk id="11" creationId="{04C4A885-BE47-5AD1-169B-288F3712207D}"/>
          </ac:spMkLst>
        </pc:spChg>
        <pc:spChg chg="mod">
          <ac:chgData name="Benoit Couraud" userId="930cebf6-1fb6-41fa-849f-df8d94a80974" providerId="ADAL" clId="{C8F99430-7762-4D0D-85E7-EF05DD0C77B6}" dt="2023-10-26T04:57:54.571" v="2745"/>
          <ac:spMkLst>
            <pc:docMk/>
            <pc:sldMk cId="1669837967" sldId="277"/>
            <ac:spMk id="12" creationId="{D071733C-7BCE-5773-D36A-094B27F58810}"/>
          </ac:spMkLst>
        </pc:spChg>
        <pc:spChg chg="mod">
          <ac:chgData name="Benoit Couraud" userId="930cebf6-1fb6-41fa-849f-df8d94a80974" providerId="ADAL" clId="{C8F99430-7762-4D0D-85E7-EF05DD0C77B6}" dt="2023-10-26T04:57:54.571" v="2745"/>
          <ac:spMkLst>
            <pc:docMk/>
            <pc:sldMk cId="1669837967" sldId="277"/>
            <ac:spMk id="13" creationId="{C92CB97D-738C-B7C7-252F-1EA6CABF8237}"/>
          </ac:spMkLst>
        </pc:spChg>
        <pc:spChg chg="mod">
          <ac:chgData name="Benoit Couraud" userId="930cebf6-1fb6-41fa-849f-df8d94a80974" providerId="ADAL" clId="{C8F99430-7762-4D0D-85E7-EF05DD0C77B6}" dt="2023-10-26T04:57:54.571" v="2745"/>
          <ac:spMkLst>
            <pc:docMk/>
            <pc:sldMk cId="1669837967" sldId="277"/>
            <ac:spMk id="14" creationId="{02B9BCE5-BD1D-C310-341E-92DA27159388}"/>
          </ac:spMkLst>
        </pc:spChg>
        <pc:spChg chg="mod">
          <ac:chgData name="Benoit Couraud" userId="930cebf6-1fb6-41fa-849f-df8d94a80974" providerId="ADAL" clId="{C8F99430-7762-4D0D-85E7-EF05DD0C77B6}" dt="2023-10-26T04:57:54.571" v="2745"/>
          <ac:spMkLst>
            <pc:docMk/>
            <pc:sldMk cId="1669837967" sldId="277"/>
            <ac:spMk id="15" creationId="{061A55F6-375D-C3CA-FEFD-9438F96A65E6}"/>
          </ac:spMkLst>
        </pc:spChg>
        <pc:spChg chg="mod">
          <ac:chgData name="Benoit Couraud" userId="930cebf6-1fb6-41fa-849f-df8d94a80974" providerId="ADAL" clId="{C8F99430-7762-4D0D-85E7-EF05DD0C77B6}" dt="2023-10-26T04:57:54.571" v="2745"/>
          <ac:spMkLst>
            <pc:docMk/>
            <pc:sldMk cId="1669837967" sldId="277"/>
            <ac:spMk id="16" creationId="{74D1D8FC-3066-C4BC-8A58-09F4278659F8}"/>
          </ac:spMkLst>
        </pc:spChg>
        <pc:spChg chg="mod">
          <ac:chgData name="Benoit Couraud" userId="930cebf6-1fb6-41fa-849f-df8d94a80974" providerId="ADAL" clId="{C8F99430-7762-4D0D-85E7-EF05DD0C77B6}" dt="2023-10-26T04:57:54.571" v="2745"/>
          <ac:spMkLst>
            <pc:docMk/>
            <pc:sldMk cId="1669837967" sldId="277"/>
            <ac:spMk id="17" creationId="{90FBF90E-07E7-CC23-06BF-71F4242B17D3}"/>
          </ac:spMkLst>
        </pc:spChg>
        <pc:spChg chg="mod">
          <ac:chgData name="Benoit Couraud" userId="930cebf6-1fb6-41fa-849f-df8d94a80974" providerId="ADAL" clId="{C8F99430-7762-4D0D-85E7-EF05DD0C77B6}" dt="2023-10-26T04:57:54.571" v="2745"/>
          <ac:spMkLst>
            <pc:docMk/>
            <pc:sldMk cId="1669837967" sldId="277"/>
            <ac:spMk id="18" creationId="{79CAD36F-4849-D546-DC8A-7BE371882A51}"/>
          </ac:spMkLst>
        </pc:spChg>
        <pc:spChg chg="mod">
          <ac:chgData name="Benoit Couraud" userId="930cebf6-1fb6-41fa-849f-df8d94a80974" providerId="ADAL" clId="{C8F99430-7762-4D0D-85E7-EF05DD0C77B6}" dt="2023-10-26T04:57:54.571" v="2745"/>
          <ac:spMkLst>
            <pc:docMk/>
            <pc:sldMk cId="1669837967" sldId="277"/>
            <ac:spMk id="19" creationId="{1C9F9A63-B7FB-ED1B-35BC-3006029A1802}"/>
          </ac:spMkLst>
        </pc:spChg>
        <pc:spChg chg="mod">
          <ac:chgData name="Benoit Couraud" userId="930cebf6-1fb6-41fa-849f-df8d94a80974" providerId="ADAL" clId="{C8F99430-7762-4D0D-85E7-EF05DD0C77B6}" dt="2023-10-26T04:57:54.571" v="2745"/>
          <ac:spMkLst>
            <pc:docMk/>
            <pc:sldMk cId="1669837967" sldId="277"/>
            <ac:spMk id="21" creationId="{A04C6996-A4C4-D9E3-5489-DE436D22EDDB}"/>
          </ac:spMkLst>
        </pc:spChg>
        <pc:spChg chg="mod">
          <ac:chgData name="Benoit Couraud" userId="930cebf6-1fb6-41fa-849f-df8d94a80974" providerId="ADAL" clId="{C8F99430-7762-4D0D-85E7-EF05DD0C77B6}" dt="2023-10-26T04:57:54.571" v="2745"/>
          <ac:spMkLst>
            <pc:docMk/>
            <pc:sldMk cId="1669837967" sldId="277"/>
            <ac:spMk id="23" creationId="{F4FB3F9B-5093-6B13-F7D6-D1446DD3879E}"/>
          </ac:spMkLst>
        </pc:spChg>
        <pc:spChg chg="mod">
          <ac:chgData name="Benoit Couraud" userId="930cebf6-1fb6-41fa-849f-df8d94a80974" providerId="ADAL" clId="{C8F99430-7762-4D0D-85E7-EF05DD0C77B6}" dt="2023-10-26T04:57:54.571" v="2745"/>
          <ac:spMkLst>
            <pc:docMk/>
            <pc:sldMk cId="1669837967" sldId="277"/>
            <ac:spMk id="25" creationId="{1D23678A-0833-68DF-4DFC-1ACD9155D636}"/>
          </ac:spMkLst>
        </pc:spChg>
        <pc:spChg chg="mod">
          <ac:chgData name="Benoit Couraud" userId="930cebf6-1fb6-41fa-849f-df8d94a80974" providerId="ADAL" clId="{C8F99430-7762-4D0D-85E7-EF05DD0C77B6}" dt="2023-10-26T04:57:54.571" v="2745"/>
          <ac:spMkLst>
            <pc:docMk/>
            <pc:sldMk cId="1669837967" sldId="277"/>
            <ac:spMk id="26" creationId="{EDE2B803-7A48-4816-BC8D-0013C2574AF9}"/>
          </ac:spMkLst>
        </pc:spChg>
        <pc:grpChg chg="add mod">
          <ac:chgData name="Benoit Couraud" userId="930cebf6-1fb6-41fa-849f-df8d94a80974" providerId="ADAL" clId="{C8F99430-7762-4D0D-85E7-EF05DD0C77B6}" dt="2023-10-26T04:58:05.175" v="2748" actId="1076"/>
          <ac:grpSpMkLst>
            <pc:docMk/>
            <pc:sldMk cId="1669837967" sldId="277"/>
            <ac:grpSpMk id="4" creationId="{11DC0BD8-0558-5BAB-1C50-A82C1B3A8908}"/>
          </ac:grpSpMkLst>
        </pc:grpChg>
        <pc:grpChg chg="mod">
          <ac:chgData name="Benoit Couraud" userId="930cebf6-1fb6-41fa-849f-df8d94a80974" providerId="ADAL" clId="{C8F99430-7762-4D0D-85E7-EF05DD0C77B6}" dt="2023-10-26T04:57:54.571" v="2745"/>
          <ac:grpSpMkLst>
            <pc:docMk/>
            <pc:sldMk cId="1669837967" sldId="277"/>
            <ac:grpSpMk id="9" creationId="{2D6CD967-9320-2B3E-98BF-C9DF3A73E7C9}"/>
          </ac:grpSpMkLst>
        </pc:grpChg>
        <pc:picChg chg="mod">
          <ac:chgData name="Benoit Couraud" userId="930cebf6-1fb6-41fa-849f-df8d94a80974" providerId="ADAL" clId="{C8F99430-7762-4D0D-85E7-EF05DD0C77B6}" dt="2023-10-26T04:57:54.571" v="2745"/>
          <ac:picMkLst>
            <pc:docMk/>
            <pc:sldMk cId="1669837967" sldId="277"/>
            <ac:picMk id="5" creationId="{AE4D6CBA-6E45-CD34-C1F2-18AEEC61F60F}"/>
          </ac:picMkLst>
        </pc:picChg>
        <pc:picChg chg="add mod">
          <ac:chgData name="Benoit Couraud" userId="930cebf6-1fb6-41fa-849f-df8d94a80974" providerId="ADAL" clId="{C8F99430-7762-4D0D-85E7-EF05DD0C77B6}" dt="2023-10-26T04:58:34.675" v="2751" actId="1076"/>
          <ac:picMkLst>
            <pc:docMk/>
            <pc:sldMk cId="1669837967" sldId="277"/>
            <ac:picMk id="28" creationId="{FCDA1ABE-125C-E9D6-A7A5-441E4268441B}"/>
          </ac:picMkLst>
        </pc:picChg>
        <pc:cxnChg chg="mod">
          <ac:chgData name="Benoit Couraud" userId="930cebf6-1fb6-41fa-849f-df8d94a80974" providerId="ADAL" clId="{C8F99430-7762-4D0D-85E7-EF05DD0C77B6}" dt="2023-10-26T04:57:54.571" v="2745"/>
          <ac:cxnSpMkLst>
            <pc:docMk/>
            <pc:sldMk cId="1669837967" sldId="277"/>
            <ac:cxnSpMk id="20" creationId="{C9DCFCF9-ACD2-8BA2-B6F0-C90F739F3B8B}"/>
          </ac:cxnSpMkLst>
        </pc:cxnChg>
        <pc:cxnChg chg="mod">
          <ac:chgData name="Benoit Couraud" userId="930cebf6-1fb6-41fa-849f-df8d94a80974" providerId="ADAL" clId="{C8F99430-7762-4D0D-85E7-EF05DD0C77B6}" dt="2023-10-26T04:57:54.571" v="2745"/>
          <ac:cxnSpMkLst>
            <pc:docMk/>
            <pc:sldMk cId="1669837967" sldId="277"/>
            <ac:cxnSpMk id="22" creationId="{9A2F6388-16AA-EF27-4C91-9E612E76CBF7}"/>
          </ac:cxnSpMkLst>
        </pc:cxnChg>
        <pc:cxnChg chg="mod">
          <ac:chgData name="Benoit Couraud" userId="930cebf6-1fb6-41fa-849f-df8d94a80974" providerId="ADAL" clId="{C8F99430-7762-4D0D-85E7-EF05DD0C77B6}" dt="2023-10-26T04:57:54.571" v="2745"/>
          <ac:cxnSpMkLst>
            <pc:docMk/>
            <pc:sldMk cId="1669837967" sldId="277"/>
            <ac:cxnSpMk id="24" creationId="{4A5595A3-ACC0-5245-6372-EFDD53C4D062}"/>
          </ac:cxnSpMkLst>
        </pc:cxnChg>
      </pc:sldChg>
      <pc:sldChg chg="addSp modSp add mod chgLayout">
        <pc:chgData name="Benoit Couraud" userId="930cebf6-1fb6-41fa-849f-df8d94a80974" providerId="ADAL" clId="{C8F99430-7762-4D0D-85E7-EF05DD0C77B6}" dt="2023-10-26T05:57:48.807" v="3554" actId="1076"/>
        <pc:sldMkLst>
          <pc:docMk/>
          <pc:sldMk cId="1196342672" sldId="278"/>
        </pc:sldMkLst>
        <pc:spChg chg="add mod ord">
          <ac:chgData name="Benoit Couraud" userId="930cebf6-1fb6-41fa-849f-df8d94a80974" providerId="ADAL" clId="{C8F99430-7762-4D0D-85E7-EF05DD0C77B6}" dt="2023-10-26T05:57:48.807" v="3554" actId="1076"/>
          <ac:spMkLst>
            <pc:docMk/>
            <pc:sldMk cId="1196342672" sldId="278"/>
            <ac:spMk id="2" creationId="{8147B1B4-D6CD-B905-EE4A-5259A4F9F4F0}"/>
          </ac:spMkLst>
        </pc:spChg>
        <pc:spChg chg="mod ord">
          <ac:chgData name="Benoit Couraud" userId="930cebf6-1fb6-41fa-849f-df8d94a80974" providerId="ADAL" clId="{C8F99430-7762-4D0D-85E7-EF05DD0C77B6}" dt="2023-10-26T05:01:52.200" v="2857" actId="20577"/>
          <ac:spMkLst>
            <pc:docMk/>
            <pc:sldMk cId="1196342672" sldId="278"/>
            <ac:spMk id="6146"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gaz</c:v>
                </c:pt>
              </c:strCache>
            </c:strRef>
          </c:tx>
          <c:spPr>
            <a:solidFill>
              <a:schemeClr val="accent2">
                <a:lumMod val="75000"/>
              </a:schemeClr>
            </a:solidFill>
            <a:ln>
              <a:noFill/>
            </a:ln>
            <a:effectLst/>
          </c:spPr>
          <c:invertIfNegative val="0"/>
          <c:cat>
            <c:numRef>
              <c:f>Sheet1!$A$2:$A$6</c:f>
              <c:numCache>
                <c:formatCode>General</c:formatCode>
                <c:ptCount val="5"/>
                <c:pt idx="0">
                  <c:v>2019</c:v>
                </c:pt>
                <c:pt idx="1">
                  <c:v>2020</c:v>
                </c:pt>
                <c:pt idx="2">
                  <c:v>2021</c:v>
                </c:pt>
                <c:pt idx="3">
                  <c:v>2022</c:v>
                </c:pt>
                <c:pt idx="4">
                  <c:v>2023</c:v>
                </c:pt>
              </c:numCache>
            </c:numRef>
          </c:cat>
          <c:val>
            <c:numRef>
              <c:f>Sheet1!$B$2:$B$6</c:f>
              <c:numCache>
                <c:formatCode>General</c:formatCode>
                <c:ptCount val="5"/>
                <c:pt idx="0">
                  <c:v>0</c:v>
                </c:pt>
                <c:pt idx="1">
                  <c:v>2.5999999999999996</c:v>
                </c:pt>
                <c:pt idx="2">
                  <c:v>59.4</c:v>
                </c:pt>
                <c:pt idx="3">
                  <c:v>59.4</c:v>
                </c:pt>
                <c:pt idx="4">
                  <c:v>101.4</c:v>
                </c:pt>
              </c:numCache>
            </c:numRef>
          </c:val>
          <c:extLst>
            <c:ext xmlns:c16="http://schemas.microsoft.com/office/drawing/2014/chart" uri="{C3380CC4-5D6E-409C-BE32-E72D297353CC}">
              <c16:uniqueId val="{00000000-1B6D-44B2-B013-3A6E7B6C0FC0}"/>
            </c:ext>
          </c:extLst>
        </c:ser>
        <c:ser>
          <c:idx val="1"/>
          <c:order val="1"/>
          <c:tx>
            <c:strRef>
              <c:f>Sheet1!$C$1</c:f>
              <c:strCache>
                <c:ptCount val="1"/>
                <c:pt idx="0">
                  <c:v>Electricity</c:v>
                </c:pt>
              </c:strCache>
            </c:strRef>
          </c:tx>
          <c:spPr>
            <a:solidFill>
              <a:srgbClr val="0070C0"/>
            </a:solidFill>
            <a:ln>
              <a:noFill/>
            </a:ln>
            <a:effectLst/>
          </c:spPr>
          <c:invertIfNegative val="0"/>
          <c:cat>
            <c:numRef>
              <c:f>Sheet1!$A$2:$A$6</c:f>
              <c:numCache>
                <c:formatCode>General</c:formatCode>
                <c:ptCount val="5"/>
                <c:pt idx="0">
                  <c:v>2019</c:v>
                </c:pt>
                <c:pt idx="1">
                  <c:v>2020</c:v>
                </c:pt>
                <c:pt idx="2">
                  <c:v>2021</c:v>
                </c:pt>
                <c:pt idx="3">
                  <c:v>2022</c:v>
                </c:pt>
                <c:pt idx="4">
                  <c:v>2023</c:v>
                </c:pt>
              </c:numCache>
            </c:numRef>
          </c:cat>
          <c:val>
            <c:numRef>
              <c:f>Sheet1!$C$2:$C$6</c:f>
              <c:numCache>
                <c:formatCode>General</c:formatCode>
                <c:ptCount val="5"/>
                <c:pt idx="0">
                  <c:v>0</c:v>
                </c:pt>
                <c:pt idx="1">
                  <c:v>3.3333333333333366</c:v>
                </c:pt>
                <c:pt idx="2">
                  <c:v>5.3333333333333384</c:v>
                </c:pt>
                <c:pt idx="3">
                  <c:v>15.999999999999998</c:v>
                </c:pt>
                <c:pt idx="4">
                  <c:v>37.466666666666669</c:v>
                </c:pt>
              </c:numCache>
            </c:numRef>
          </c:val>
          <c:extLst>
            <c:ext xmlns:c16="http://schemas.microsoft.com/office/drawing/2014/chart" uri="{C3380CC4-5D6E-409C-BE32-E72D297353CC}">
              <c16:uniqueId val="{00000001-1B6D-44B2-B013-3A6E7B6C0FC0}"/>
            </c:ext>
          </c:extLst>
        </c:ser>
        <c:dLbls>
          <c:showLegendKey val="0"/>
          <c:showVal val="0"/>
          <c:showCatName val="0"/>
          <c:showSerName val="0"/>
          <c:showPercent val="0"/>
          <c:showBubbleSize val="0"/>
        </c:dLbls>
        <c:gapWidth val="219"/>
        <c:overlap val="-27"/>
        <c:axId val="846399056"/>
        <c:axId val="246554736"/>
      </c:barChart>
      <c:catAx>
        <c:axId val="84639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6554736"/>
        <c:crosses val="autoZero"/>
        <c:auto val="1"/>
        <c:lblAlgn val="ctr"/>
        <c:lblOffset val="100"/>
        <c:noMultiLvlLbl val="0"/>
      </c:catAx>
      <c:valAx>
        <c:axId val="2465547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Price Increase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399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smtClean="0">
                <a:cs typeface="+mn-cs"/>
              </a:defRPr>
            </a:lvl1pPr>
          </a:lstStyle>
          <a:p>
            <a:pPr>
              <a:defRPr/>
            </a:pPr>
            <a:fld id="{6300DEF7-93C8-439D-BCBB-247972C1825D}" type="datetimeFigureOut">
              <a:rPr lang="en-US"/>
              <a:pPr>
                <a:defRPr/>
              </a:pPr>
              <a:t>10/25/2023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smtClean="0">
                <a:cs typeface="+mn-cs"/>
              </a:defRPr>
            </a:lvl1pPr>
          </a:lstStyle>
          <a:p>
            <a:pPr>
              <a:defRPr/>
            </a:pPr>
            <a:fld id="{A6F6B627-BA16-4ECA-A425-F8AAF8BC0123}" type="slidenum">
              <a:rPr lang="en-US"/>
              <a:pPr>
                <a:defRPr/>
              </a:pPr>
              <a:t>‹#›</a:t>
            </a:fld>
            <a:endParaRPr lang="en-US"/>
          </a:p>
        </p:txBody>
      </p:sp>
    </p:spTree>
    <p:extLst>
      <p:ext uri="{BB962C8B-B14F-4D97-AF65-F5344CB8AC3E}">
        <p14:creationId xmlns:p14="http://schemas.microsoft.com/office/powerpoint/2010/main" val="2684185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cs typeface="+mn-cs"/>
              </a:defRPr>
            </a:lvl1pPr>
          </a:lstStyle>
          <a:p>
            <a:pPr>
              <a:defRPr/>
            </a:pPr>
            <a:fld id="{BE285FDF-4709-426A-A0BA-DBF4A862345E}" type="datetimeFigureOut">
              <a:rPr lang="en-US"/>
              <a:pPr>
                <a:defRPr/>
              </a:pPr>
              <a:t>10/25/2023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cs typeface="+mn-cs"/>
              </a:defRPr>
            </a:lvl1pPr>
          </a:lstStyle>
          <a:p>
            <a:pPr>
              <a:defRPr/>
            </a:pPr>
            <a:fld id="{45586210-8B1E-4ED3-9323-A87C0C566BA9}" type="slidenum">
              <a:rPr lang="en-US"/>
              <a:pPr>
                <a:defRPr/>
              </a:pPr>
              <a:t>‹#›</a:t>
            </a:fld>
            <a:endParaRPr lang="en-US"/>
          </a:p>
        </p:txBody>
      </p:sp>
    </p:spTree>
    <p:extLst>
      <p:ext uri="{BB962C8B-B14F-4D97-AF65-F5344CB8AC3E}">
        <p14:creationId xmlns:p14="http://schemas.microsoft.com/office/powerpoint/2010/main" val="1846329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5586210-8B1E-4ED3-9323-A87C0C566BA9}" type="slidenum">
              <a:rPr lang="en-US" smtClean="0"/>
              <a:pPr>
                <a:defRPr/>
              </a:pPr>
              <a:t>1</a:t>
            </a:fld>
            <a:endParaRPr lang="en-US"/>
          </a:p>
        </p:txBody>
      </p:sp>
    </p:spTree>
    <p:extLst>
      <p:ext uri="{BB962C8B-B14F-4D97-AF65-F5344CB8AC3E}">
        <p14:creationId xmlns:p14="http://schemas.microsoft.com/office/powerpoint/2010/main" val="36821058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Universal">
    <p:bg>
      <p:bgPr>
        <a:solidFill>
          <a:srgbClr val="5B4576"/>
        </a:solidFill>
        <a:effectLst/>
      </p:bgPr>
    </p:bg>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7CE1FC0C-37A9-4EE6-B93A-FCCA35763825}"/>
              </a:ext>
            </a:extLst>
          </p:cNvPr>
          <p:cNvPicPr>
            <a:picLocks noChangeAspect="1"/>
          </p:cNvPicPr>
          <p:nvPr userDrawn="1"/>
        </p:nvPicPr>
        <p:blipFill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l="-7143"/>
          <a:stretch/>
        </p:blipFill>
        <p:spPr>
          <a:xfrm>
            <a:off x="-1" y="0"/>
            <a:ext cx="9144001" cy="6000278"/>
          </a:xfrm>
          <a:prstGeom prst="rect">
            <a:avLst/>
          </a:prstGeom>
        </p:spPr>
      </p:pic>
      <p:sp>
        <p:nvSpPr>
          <p:cNvPr id="5" name="Rectangle 4">
            <a:extLst>
              <a:ext uri="{FF2B5EF4-FFF2-40B4-BE49-F238E27FC236}">
                <a16:creationId xmlns:a16="http://schemas.microsoft.com/office/drawing/2014/main" id="{A81C769F-2703-4387-A46B-E9F7D0A33B81}"/>
              </a:ext>
            </a:extLst>
          </p:cNvPr>
          <p:cNvSpPr/>
          <p:nvPr userDrawn="1"/>
        </p:nvSpPr>
        <p:spPr>
          <a:xfrm>
            <a:off x="6072883" y="8470"/>
            <a:ext cx="3071117" cy="6008748"/>
          </a:xfrm>
          <a:prstGeom prst="rect">
            <a:avLst/>
          </a:prstGeom>
          <a:blipFill dpi="0" rotWithShape="1">
            <a:blip r:embed="rId3" cstate="print">
              <a:alphaModFix amt="43000"/>
              <a:extLst>
                <a:ext uri="{28A0092B-C50C-407E-A947-70E740481C1C}">
                  <a14:useLocalDpi xmlns:a14="http://schemas.microsoft.com/office/drawing/2010/main"/>
                </a:ext>
              </a:extLst>
            </a:blip>
            <a:srcRect/>
            <a:stretch>
              <a:fillRect l="2583"/>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8AEFA467-062B-4171-8FBD-F287306F8942}"/>
              </a:ext>
            </a:extLst>
          </p:cNvPr>
          <p:cNvSpPr/>
          <p:nvPr userDrawn="1"/>
        </p:nvSpPr>
        <p:spPr>
          <a:xfrm rot="5400000">
            <a:off x="-366210" y="366209"/>
            <a:ext cx="6017219" cy="5284804"/>
          </a:xfrm>
          <a:prstGeom prst="rect">
            <a:avLst/>
          </a:prstGeom>
          <a:blipFill dpi="0" rotWithShape="1">
            <a:blip r:embed="rId4" cstate="print">
              <a:extLst>
                <a:ext uri="{28A0092B-C50C-407E-A947-70E740481C1C}">
                  <a14:useLocalDpi xmlns:a14="http://schemas.microsoft.com/office/drawing/2010/main"/>
                </a:ext>
              </a:extLst>
            </a:blip>
            <a:srcRect/>
            <a:stretch>
              <a:fillRect t="429"/>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791C7618-796C-47FF-8DFB-1B6F4EA847D2}"/>
              </a:ext>
            </a:extLst>
          </p:cNvPr>
          <p:cNvSpPr/>
          <p:nvPr userDrawn="1"/>
        </p:nvSpPr>
        <p:spPr>
          <a:xfrm>
            <a:off x="0" y="6008748"/>
            <a:ext cx="9144000" cy="84925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2"/>
          <p:cNvSpPr>
            <a:spLocks noGrp="1" noChangeArrowheads="1"/>
          </p:cNvSpPr>
          <p:nvPr>
            <p:ph type="ctrTitle"/>
          </p:nvPr>
        </p:nvSpPr>
        <p:spPr>
          <a:xfrm>
            <a:off x="450912" y="3244096"/>
            <a:ext cx="7909316" cy="765053"/>
          </a:xfrm>
          <a:prstGeom prst="rect">
            <a:avLst/>
          </a:prstGeom>
        </p:spPr>
        <p:txBody>
          <a:bodyPr/>
          <a:lstStyle>
            <a:lvl1pPr algn="l">
              <a:lnSpc>
                <a:spcPct val="90000"/>
              </a:lnSpc>
              <a:defRPr sz="2800" b="1">
                <a:solidFill>
                  <a:schemeClr val="bg1"/>
                </a:solidFill>
                <a:latin typeface="+mn-lt"/>
              </a:defRPr>
            </a:lvl1pPr>
          </a:lstStyle>
          <a:p>
            <a:r>
              <a:rPr lang="en-US" dirty="0"/>
              <a:t>Click to edit Master title style</a:t>
            </a:r>
          </a:p>
        </p:txBody>
      </p:sp>
      <p:pic>
        <p:nvPicPr>
          <p:cNvPr id="3" name="Image 2">
            <a:extLst>
              <a:ext uri="{FF2B5EF4-FFF2-40B4-BE49-F238E27FC236}">
                <a16:creationId xmlns:a16="http://schemas.microsoft.com/office/drawing/2014/main" id="{9D919D1A-B476-4799-96A7-9BB371197F68}"/>
              </a:ext>
            </a:extLst>
          </p:cNvPr>
          <p:cNvPicPr>
            <a:picLocks noChangeAspect="1"/>
          </p:cNvPicPr>
          <p:nvPr userDrawn="1"/>
        </p:nvPicPr>
        <p:blipFill>
          <a:blip r:embed="rId5"/>
          <a:stretch>
            <a:fillRect/>
          </a:stretch>
        </p:blipFill>
        <p:spPr>
          <a:xfrm>
            <a:off x="1946831" y="6119923"/>
            <a:ext cx="4908772" cy="639958"/>
          </a:xfrm>
          <a:prstGeom prst="rect">
            <a:avLst/>
          </a:prstGeom>
        </p:spPr>
      </p:pic>
      <p:sp>
        <p:nvSpPr>
          <p:cNvPr id="14" name="Rectangle 3"/>
          <p:cNvSpPr>
            <a:spLocks noGrp="1" noChangeArrowheads="1"/>
          </p:cNvSpPr>
          <p:nvPr>
            <p:ph type="subTitle" idx="1"/>
          </p:nvPr>
        </p:nvSpPr>
        <p:spPr>
          <a:xfrm>
            <a:off x="450913" y="425166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dirty="0"/>
              <a:t>Click to edit Master subtitle style</a:t>
            </a:r>
          </a:p>
        </p:txBody>
      </p:sp>
      <p:sp>
        <p:nvSpPr>
          <p:cNvPr id="12" name="Text Placeholder 15"/>
          <p:cNvSpPr>
            <a:spLocks noGrp="1"/>
          </p:cNvSpPr>
          <p:nvPr>
            <p:ph type="body" sz="quarter" idx="13"/>
          </p:nvPr>
        </p:nvSpPr>
        <p:spPr>
          <a:xfrm>
            <a:off x="442206" y="4973716"/>
            <a:ext cx="7918022" cy="378005"/>
          </a:xfrm>
          <a:prstGeom prst="rect">
            <a:avLst/>
          </a:prstGeom>
        </p:spPr>
        <p:txBody>
          <a:bodyPr/>
          <a:lstStyle>
            <a:lvl1pPr marL="0" indent="0">
              <a:buFontTx/>
              <a:buNone/>
              <a:defRPr sz="1600">
                <a:solidFill>
                  <a:schemeClr val="bg1"/>
                </a:solidFill>
                <a:latin typeface="Verdana"/>
              </a:defRPr>
            </a:lvl1pPr>
          </a:lstStyle>
          <a:p>
            <a:pPr lvl="0"/>
            <a:r>
              <a:rPr lang="en-US" dirty="0"/>
              <a:t>Click to edit Master text styles</a:t>
            </a:r>
          </a:p>
        </p:txBody>
      </p:sp>
      <p:sp>
        <p:nvSpPr>
          <p:cNvPr id="7" name="Text Box 2"/>
          <p:cNvSpPr txBox="1">
            <a:spLocks noChangeArrowheads="1"/>
          </p:cNvSpPr>
          <p:nvPr userDrawn="1"/>
        </p:nvSpPr>
        <p:spPr bwMode="auto">
          <a:xfrm>
            <a:off x="1057900" y="1734696"/>
            <a:ext cx="7964744" cy="1077218"/>
          </a:xfrm>
          <a:prstGeom prst="rect">
            <a:avLst/>
          </a:prstGeom>
          <a:noFill/>
          <a:ln w="9525">
            <a:noFill/>
            <a:miter lim="800000"/>
            <a:headEnd/>
            <a:tailEnd/>
          </a:ln>
        </p:spPr>
        <p:txBody>
          <a:bodyPr wrap="none">
            <a:spAutoFit/>
          </a:bodyPr>
          <a:lstStyle/>
          <a:p>
            <a:pPr algn="r">
              <a:defRPr/>
            </a:pPr>
            <a:r>
              <a:rPr lang="en-US" sz="4000" b="1" dirty="0">
                <a:solidFill>
                  <a:schemeClr val="bg1"/>
                </a:solidFill>
                <a:latin typeface="Arial Black" panose="020B0A04020102020204" pitchFamily="34" charset="0"/>
                <a:cs typeface="+mn-cs"/>
              </a:rPr>
              <a:t>2023 IEEE PES ISGT-Europe</a:t>
            </a:r>
          </a:p>
          <a:p>
            <a:pPr algn="r">
              <a:defRPr/>
            </a:pPr>
            <a:r>
              <a:rPr lang="en-US" sz="2400" dirty="0">
                <a:solidFill>
                  <a:schemeClr val="bg1"/>
                </a:solidFill>
                <a:latin typeface="Arial "/>
                <a:cs typeface="+mn-cs"/>
              </a:rPr>
              <a:t>October 23</a:t>
            </a:r>
            <a:r>
              <a:rPr lang="en-US" sz="2400" baseline="30000" dirty="0">
                <a:solidFill>
                  <a:schemeClr val="bg1"/>
                </a:solidFill>
                <a:latin typeface="Arial "/>
                <a:cs typeface="+mn-cs"/>
              </a:rPr>
              <a:t>rd</a:t>
            </a:r>
            <a:r>
              <a:rPr lang="en-US" sz="2400" dirty="0">
                <a:solidFill>
                  <a:schemeClr val="bg1"/>
                </a:solidFill>
                <a:latin typeface="Arial "/>
                <a:cs typeface="+mn-cs"/>
              </a:rPr>
              <a:t>-26</a:t>
            </a:r>
            <a:r>
              <a:rPr lang="en-US" sz="2400" baseline="30000" dirty="0">
                <a:solidFill>
                  <a:schemeClr val="bg1"/>
                </a:solidFill>
                <a:latin typeface="Arial "/>
                <a:cs typeface="+mn-cs"/>
              </a:rPr>
              <a:t>th</a:t>
            </a:r>
            <a:r>
              <a:rPr lang="en-US" sz="2400" dirty="0">
                <a:solidFill>
                  <a:schemeClr val="bg1"/>
                </a:solidFill>
                <a:latin typeface="Arial "/>
                <a:cs typeface="+mn-cs"/>
              </a:rPr>
              <a:t>, 2023, Grenoble, France</a:t>
            </a:r>
            <a:endParaRPr lang="en-GB" sz="2400" dirty="0">
              <a:solidFill>
                <a:schemeClr val="bg1"/>
              </a:solidFill>
              <a:latin typeface="Arial "/>
              <a:cs typeface="+mn-cs"/>
            </a:endParaRPr>
          </a:p>
        </p:txBody>
      </p:sp>
    </p:spTree>
    <p:extLst>
      <p:ext uri="{BB962C8B-B14F-4D97-AF65-F5344CB8AC3E}">
        <p14:creationId xmlns:p14="http://schemas.microsoft.com/office/powerpoint/2010/main" val="287987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ubtitle 6"/>
          <p:cNvSpPr>
            <a:spLocks noGrp="1"/>
          </p:cNvSpPr>
          <p:nvPr>
            <p:ph type="body" sz="half" idx="2"/>
          </p:nvPr>
        </p:nvSpPr>
        <p:spPr>
          <a:xfrm>
            <a:off x="1473197" y="5397500"/>
            <a:ext cx="5689601" cy="609599"/>
          </a:xfrm>
        </p:spPr>
        <p:txBody>
          <a:bodyPr>
            <a:normAutofit/>
          </a:bodyPr>
          <a:lstStyle>
            <a:lvl1pPr>
              <a:defRPr sz="1800">
                <a:solidFill>
                  <a:schemeClr val="bg1"/>
                </a:solidFill>
              </a:defRPr>
            </a:lvl1pPr>
          </a:lstStyle>
          <a:p>
            <a:pPr lvl="0"/>
            <a:r>
              <a:rPr lang="en-US"/>
              <a:t>Click to edit Master text styles</a:t>
            </a:r>
          </a:p>
        </p:txBody>
      </p:sp>
      <p:sp>
        <p:nvSpPr>
          <p:cNvPr id="9" name="Picture Placeholder 6"/>
          <p:cNvSpPr>
            <a:spLocks noGrp="1"/>
          </p:cNvSpPr>
          <p:nvPr>
            <p:ph type="pic" sz="quarter" idx="12"/>
          </p:nvPr>
        </p:nvSpPr>
        <p:spPr>
          <a:xfrm>
            <a:off x="1473200" y="1670050"/>
            <a:ext cx="5689600" cy="3587750"/>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1800">
                <a:solidFill>
                  <a:schemeClr val="bg1"/>
                </a:solidFill>
              </a:defRPr>
            </a:lvl1pPr>
          </a:lstStyle>
          <a:p>
            <a:pPr lvl="0"/>
            <a:r>
              <a:rPr lang="en-US" noProof="0"/>
              <a:t>Drag picture to placeholder or click icon to add</a:t>
            </a:r>
            <a:endParaRPr lang="en-US" noProof="0" dirty="0"/>
          </a:p>
        </p:txBody>
      </p:sp>
      <p:sp>
        <p:nvSpPr>
          <p:cNvPr id="7" name="Rectangle 6">
            <a:extLst>
              <a:ext uri="{FF2B5EF4-FFF2-40B4-BE49-F238E27FC236}">
                <a16:creationId xmlns:a16="http://schemas.microsoft.com/office/drawing/2014/main" id="{39123F23-71FD-426F-8FA1-64C40FEB5149}"/>
              </a:ext>
            </a:extLst>
          </p:cNvPr>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pic>
        <p:nvPicPr>
          <p:cNvPr id="11" name="Picture 2">
            <a:extLst>
              <a:ext uri="{FF2B5EF4-FFF2-40B4-BE49-F238E27FC236}">
                <a16:creationId xmlns:a16="http://schemas.microsoft.com/office/drawing/2014/main" id="{7BEFC078-12C5-42B3-8F53-0A726740C475}"/>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p:nvSpPr>
        <p:spPr>
          <a:xfrm>
            <a:off x="1588" y="0"/>
            <a:ext cx="9172575" cy="61856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a:extLst>
              <a:ext uri="{FF2B5EF4-FFF2-40B4-BE49-F238E27FC236}">
                <a16:creationId xmlns:a16="http://schemas.microsoft.com/office/drawing/2014/main" id="{40CC92E7-B753-42CE-8FA4-4912FCE8AA26}"/>
              </a:ext>
            </a:extLst>
          </p:cNvPr>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pic>
        <p:nvPicPr>
          <p:cNvPr id="7" name="Picture 2">
            <a:extLst>
              <a:ext uri="{FF2B5EF4-FFF2-40B4-BE49-F238E27FC236}">
                <a16:creationId xmlns:a16="http://schemas.microsoft.com/office/drawing/2014/main" id="{3005174B-D8F3-43EB-A21F-69EC1B763872}"/>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C3A7318-3C38-4F3C-B63F-2F8A679260E5}" type="datetimeFigureOut">
              <a:rPr lang="en-GB" smtClean="0"/>
              <a:t>25/10/2023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987398-C338-4150-932D-B3F1119C02FC}" type="slidenum">
              <a:rPr lang="en-GB" smtClean="0"/>
              <a:t>‹#›</a:t>
            </a:fld>
            <a:endParaRPr lang="en-GB"/>
          </a:p>
        </p:txBody>
      </p:sp>
    </p:spTree>
    <p:extLst>
      <p:ext uri="{BB962C8B-B14F-4D97-AF65-F5344CB8AC3E}">
        <p14:creationId xmlns:p14="http://schemas.microsoft.com/office/powerpoint/2010/main" val="337270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ntent">
    <p:spTree>
      <p:nvGrpSpPr>
        <p:cNvPr id="1" name=""/>
        <p:cNvGrpSpPr/>
        <p:nvPr/>
      </p:nvGrpSpPr>
      <p:grpSpPr>
        <a:xfrm>
          <a:off x="0" y="0"/>
          <a:ext cx="0" cy="0"/>
          <a:chOff x="0" y="0"/>
          <a:chExt cx="0" cy="0"/>
        </a:xfrm>
      </p:grpSpPr>
      <p:sp>
        <p:nvSpPr>
          <p:cNvPr id="4" name="Rectangle 3"/>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sp>
        <p:nvSpPr>
          <p:cNvPr id="7" name="Title 6"/>
          <p:cNvSpPr>
            <a:spLocks noGrp="1"/>
          </p:cNvSpPr>
          <p:nvPr>
            <p:ph type="title"/>
          </p:nvPr>
        </p:nvSpPr>
        <p:spPr/>
        <p:txBody>
          <a:bodyPr/>
          <a:lstStyle>
            <a:lvl1pPr>
              <a:defRPr sz="2800"/>
            </a:lvl1pPr>
          </a:lstStyle>
          <a:p>
            <a:r>
              <a:rPr lang="en-US" dirty="0"/>
              <a:t>Click to edit Master title style</a:t>
            </a:r>
          </a:p>
        </p:txBody>
      </p:sp>
      <p:sp>
        <p:nvSpPr>
          <p:cNvPr id="5" name="Content Placeholder 4"/>
          <p:cNvSpPr>
            <a:spLocks noGrp="1"/>
          </p:cNvSpPr>
          <p:nvPr>
            <p:ph sz="quarter" idx="14"/>
          </p:nvPr>
        </p:nvSpPr>
        <p:spPr>
          <a:xfrm>
            <a:off x="365760" y="1645919"/>
            <a:ext cx="8326438" cy="45178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BFF45D-B6C3-47D7-82BC-AB19BFE2FFF2}"/>
              </a:ext>
            </a:extLst>
          </p:cNvPr>
          <p:cNvSpPr/>
          <p:nvPr userDrawn="1"/>
        </p:nvSpPr>
        <p:spPr>
          <a:xfrm>
            <a:off x="0" y="1"/>
            <a:ext cx="9144000" cy="61637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Rectangle 3"/>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sp>
        <p:nvSpPr>
          <p:cNvPr id="7" name="Title 6"/>
          <p:cNvSpPr>
            <a:spLocks noGrp="1"/>
          </p:cNvSpPr>
          <p:nvPr>
            <p:ph type="title"/>
          </p:nvPr>
        </p:nvSpPr>
        <p:spPr/>
        <p:txBody>
          <a:bodyPr/>
          <a:lstStyle>
            <a:lvl1pPr>
              <a:defRPr sz="2800">
                <a:solidFill>
                  <a:srgbClr val="3F3052"/>
                </a:solidFill>
              </a:defRPr>
            </a:lvl1pPr>
          </a:lstStyle>
          <a:p>
            <a:r>
              <a:rPr lang="en-US" dirty="0"/>
              <a:t>Click to edit Master title style</a:t>
            </a:r>
          </a:p>
        </p:txBody>
      </p:sp>
      <p:sp>
        <p:nvSpPr>
          <p:cNvPr id="5" name="Content Placeholder 4"/>
          <p:cNvSpPr>
            <a:spLocks noGrp="1"/>
          </p:cNvSpPr>
          <p:nvPr>
            <p:ph sz="quarter" idx="14"/>
          </p:nvPr>
        </p:nvSpPr>
        <p:spPr>
          <a:xfrm>
            <a:off x="365760" y="1645919"/>
            <a:ext cx="8326438" cy="4405257"/>
          </a:xfrm>
        </p:spPr>
        <p:txBody>
          <a:bodyPr/>
          <a:lstStyle>
            <a:lvl1pPr>
              <a:defRPr>
                <a:solidFill>
                  <a:srgbClr val="543F6D"/>
                </a:solidFill>
              </a:defRPr>
            </a:lvl1pPr>
            <a:lvl2pPr>
              <a:defRPr>
                <a:solidFill>
                  <a:srgbClr val="543F6D"/>
                </a:solidFill>
              </a:defRPr>
            </a:lvl2pPr>
            <a:lvl3pPr>
              <a:defRPr>
                <a:solidFill>
                  <a:srgbClr val="543F6D"/>
                </a:solidFill>
              </a:defRPr>
            </a:lvl3pPr>
            <a:lvl4pPr>
              <a:defRPr>
                <a:solidFill>
                  <a:srgbClr val="543F6D"/>
                </a:solidFill>
              </a:defRPr>
            </a:lvl4pPr>
            <a:lvl5pPr>
              <a:defRPr>
                <a:solidFill>
                  <a:srgbClr val="543F6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
        <p:nvSpPr>
          <p:cNvPr id="8" name="Isosceles Triangle 9">
            <a:extLst>
              <a:ext uri="{FF2B5EF4-FFF2-40B4-BE49-F238E27FC236}">
                <a16:creationId xmlns:a16="http://schemas.microsoft.com/office/drawing/2014/main" id="{AB0174E5-BDA6-46BC-A36F-74A1D0CDA92E}"/>
              </a:ext>
            </a:extLst>
          </p:cNvPr>
          <p:cNvSpPr/>
          <p:nvPr userDrawn="1"/>
        </p:nvSpPr>
        <p:spPr>
          <a:xfrm rot="5400000">
            <a:off x="-83344" y="573882"/>
            <a:ext cx="357187" cy="190500"/>
          </a:xfrm>
          <a:prstGeom prst="triangle">
            <a:avLst/>
          </a:prstGeom>
          <a:solidFill>
            <a:srgbClr val="B0DB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dirty="0"/>
          </a:p>
        </p:txBody>
      </p:sp>
    </p:spTree>
    <p:extLst>
      <p:ext uri="{BB962C8B-B14F-4D97-AF65-F5344CB8AC3E}">
        <p14:creationId xmlns:p14="http://schemas.microsoft.com/office/powerpoint/2010/main" val="265410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7C7DD3C7-5548-4C27-8EF1-8440FC64F236}"/>
              </a:ext>
            </a:extLst>
          </p:cNvPr>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pic>
        <p:nvPicPr>
          <p:cNvPr id="7" name="Picture 2">
            <a:extLst>
              <a:ext uri="{FF2B5EF4-FFF2-40B4-BE49-F238E27FC236}">
                <a16:creationId xmlns:a16="http://schemas.microsoft.com/office/drawing/2014/main" id="{47F77A8C-94BF-4409-8197-9B1FAA9E681E}"/>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ntent ">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374826" y="1644650"/>
            <a:ext cx="4035425" cy="43672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4"/>
          </p:nvPr>
        </p:nvSpPr>
        <p:spPr>
          <a:xfrm>
            <a:off x="4738863" y="1644650"/>
            <a:ext cx="4035425" cy="43672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6"/>
          <p:cNvSpPr>
            <a:spLocks noGrp="1"/>
          </p:cNvSpPr>
          <p:nvPr>
            <p:ph type="title"/>
          </p:nvPr>
        </p:nvSpPr>
        <p:spPr>
          <a:xfrm>
            <a:off x="365760" y="135133"/>
            <a:ext cx="8325805" cy="1076030"/>
          </a:xfrm>
        </p:spPr>
        <p:txBody>
          <a:bodyPr/>
          <a:lstStyle/>
          <a:p>
            <a:r>
              <a:rPr lang="en-US"/>
              <a:t>Click to edit Master title style</a:t>
            </a:r>
          </a:p>
        </p:txBody>
      </p:sp>
      <p:sp>
        <p:nvSpPr>
          <p:cNvPr id="8" name="Rectangle 7">
            <a:extLst>
              <a:ext uri="{FF2B5EF4-FFF2-40B4-BE49-F238E27FC236}">
                <a16:creationId xmlns:a16="http://schemas.microsoft.com/office/drawing/2014/main" id="{7640ADEB-9D1C-4770-BFDF-851E29FCC2FF}"/>
              </a:ext>
            </a:extLst>
          </p:cNvPr>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pic>
        <p:nvPicPr>
          <p:cNvPr id="10" name="Picture 2">
            <a:extLst>
              <a:ext uri="{FF2B5EF4-FFF2-40B4-BE49-F238E27FC236}">
                <a16:creationId xmlns:a16="http://schemas.microsoft.com/office/drawing/2014/main" id="{05DA3B60-760E-4C70-BF79-2FFFF690BD68}"/>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66889" y="1645920"/>
            <a:ext cx="4035247" cy="789828"/>
          </a:xfrm>
          <a:prstGeom prst="rect">
            <a:avLst/>
          </a:prstGeom>
        </p:spPr>
        <p:txBody>
          <a:bodyPr anchor="b">
            <a:noAutofit/>
          </a:bodyPr>
          <a:lstStyle>
            <a:lvl1pPr marL="0" indent="0" algn="ctr">
              <a:lnSpc>
                <a:spcPts val="3000"/>
              </a:lnSpc>
              <a:spcBef>
                <a:spcPts val="0"/>
              </a:spcBef>
              <a:buNone/>
              <a:defRPr sz="26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2"/>
          <p:cNvSpPr>
            <a:spLocks noGrp="1"/>
          </p:cNvSpPr>
          <p:nvPr>
            <p:ph type="body" idx="17"/>
          </p:nvPr>
        </p:nvSpPr>
        <p:spPr>
          <a:xfrm>
            <a:off x="4703762" y="1645920"/>
            <a:ext cx="4045126" cy="789828"/>
          </a:xfrm>
          <a:prstGeom prst="rect">
            <a:avLst/>
          </a:prstGeom>
        </p:spPr>
        <p:txBody>
          <a:bodyPr anchor="b">
            <a:noAutofit/>
          </a:bodyPr>
          <a:lstStyle>
            <a:lvl1pPr marL="0" indent="0" algn="ctr">
              <a:lnSpc>
                <a:spcPts val="3000"/>
              </a:lnSpc>
              <a:spcBef>
                <a:spcPts val="0"/>
              </a:spcBef>
              <a:buNone/>
              <a:defRPr sz="26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4"/>
          <p:cNvSpPr>
            <a:spLocks noGrp="1"/>
          </p:cNvSpPr>
          <p:nvPr>
            <p:ph sz="quarter" idx="24"/>
          </p:nvPr>
        </p:nvSpPr>
        <p:spPr>
          <a:xfrm>
            <a:off x="357187" y="2659063"/>
            <a:ext cx="404495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25"/>
          </p:nvPr>
        </p:nvSpPr>
        <p:spPr>
          <a:xfrm>
            <a:off x="4703762" y="2659063"/>
            <a:ext cx="4044950" cy="3352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6"/>
          <p:cNvSpPr>
            <a:spLocks noGrp="1"/>
          </p:cNvSpPr>
          <p:nvPr>
            <p:ph type="title"/>
          </p:nvPr>
        </p:nvSpPr>
        <p:spPr>
          <a:xfrm>
            <a:off x="365760" y="135133"/>
            <a:ext cx="8325805" cy="1076030"/>
          </a:xfrm>
        </p:spPr>
        <p:txBody>
          <a:bodyPr/>
          <a:lstStyle/>
          <a:p>
            <a:r>
              <a:rPr lang="en-US"/>
              <a:t>Click to edit Master title style</a:t>
            </a:r>
          </a:p>
        </p:txBody>
      </p:sp>
      <p:sp>
        <p:nvSpPr>
          <p:cNvPr id="10" name="Rectangle 9">
            <a:extLst>
              <a:ext uri="{FF2B5EF4-FFF2-40B4-BE49-F238E27FC236}">
                <a16:creationId xmlns:a16="http://schemas.microsoft.com/office/drawing/2014/main" id="{1E235292-48D1-45CB-A519-16ECD6AD6776}"/>
              </a:ext>
            </a:extLst>
          </p:cNvPr>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pic>
        <p:nvPicPr>
          <p:cNvPr id="12" name="Picture 2">
            <a:extLst>
              <a:ext uri="{FF2B5EF4-FFF2-40B4-BE49-F238E27FC236}">
                <a16:creationId xmlns:a16="http://schemas.microsoft.com/office/drawing/2014/main" id="{976DDB4F-5C04-4F9F-8D68-21DA1C6BC79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1 Content">
    <p:spTree>
      <p:nvGrpSpPr>
        <p:cNvPr id="1" name=""/>
        <p:cNvGrpSpPr/>
        <p:nvPr/>
      </p:nvGrpSpPr>
      <p:grpSpPr>
        <a:xfrm>
          <a:off x="0" y="0"/>
          <a:ext cx="0" cy="0"/>
          <a:chOff x="0" y="0"/>
          <a:chExt cx="0" cy="0"/>
        </a:xfrm>
      </p:grpSpPr>
      <p:sp>
        <p:nvSpPr>
          <p:cNvPr id="5" name="Content Placeholder 4"/>
          <p:cNvSpPr>
            <a:spLocks noGrp="1"/>
          </p:cNvSpPr>
          <p:nvPr>
            <p:ph sz="quarter" idx="21"/>
          </p:nvPr>
        </p:nvSpPr>
        <p:spPr>
          <a:xfrm>
            <a:off x="4678538" y="1644650"/>
            <a:ext cx="4035425" cy="43672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6"/>
          <p:cNvSpPr>
            <a:spLocks noGrp="1"/>
          </p:cNvSpPr>
          <p:nvPr>
            <p:ph type="title"/>
          </p:nvPr>
        </p:nvSpPr>
        <p:spPr>
          <a:xfrm>
            <a:off x="365760" y="135133"/>
            <a:ext cx="8325805" cy="1076030"/>
          </a:xfrm>
        </p:spPr>
        <p:txBody>
          <a:bodyPr/>
          <a:lstStyle/>
          <a:p>
            <a:r>
              <a:rPr lang="en-US"/>
              <a:t>Click to edit Master title style</a:t>
            </a:r>
          </a:p>
        </p:txBody>
      </p:sp>
      <p:sp>
        <p:nvSpPr>
          <p:cNvPr id="11" name="Picture Placeholder 10"/>
          <p:cNvSpPr>
            <a:spLocks noGrp="1"/>
          </p:cNvSpPr>
          <p:nvPr>
            <p:ph type="pic" sz="quarter" idx="22"/>
          </p:nvPr>
        </p:nvSpPr>
        <p:spPr>
          <a:xfrm>
            <a:off x="365125" y="1644650"/>
            <a:ext cx="3997325" cy="436721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solidFill>
                  <a:schemeClr val="bg1"/>
                </a:solidFill>
              </a:defRPr>
            </a:lvl1pPr>
          </a:lstStyle>
          <a:p>
            <a:pPr lvl="0"/>
            <a:r>
              <a:rPr lang="en-US" noProof="0"/>
              <a:t>Drag picture to placeholder or click icon to add</a:t>
            </a:r>
            <a:endParaRPr lang="en-US" noProof="0" dirty="0"/>
          </a:p>
        </p:txBody>
      </p:sp>
      <p:sp>
        <p:nvSpPr>
          <p:cNvPr id="8" name="Rectangle 7">
            <a:extLst>
              <a:ext uri="{FF2B5EF4-FFF2-40B4-BE49-F238E27FC236}">
                <a16:creationId xmlns:a16="http://schemas.microsoft.com/office/drawing/2014/main" id="{895A19A0-881F-41E1-8F47-8B9FC5C76E9B}"/>
              </a:ext>
            </a:extLst>
          </p:cNvPr>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pic>
        <p:nvPicPr>
          <p:cNvPr id="12" name="Picture 2">
            <a:extLst>
              <a:ext uri="{FF2B5EF4-FFF2-40B4-BE49-F238E27FC236}">
                <a16:creationId xmlns:a16="http://schemas.microsoft.com/office/drawing/2014/main" id="{FA599FC9-D099-421C-AAC0-64A5D54597F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2 Content">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390702" y="1644650"/>
            <a:ext cx="4035425" cy="43672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65760" y="135133"/>
            <a:ext cx="8325805" cy="1076030"/>
          </a:xfrm>
        </p:spPr>
        <p:txBody>
          <a:bodyPr/>
          <a:lstStyle/>
          <a:p>
            <a:r>
              <a:rPr lang="en-US"/>
              <a:t>Click to edit Master title style</a:t>
            </a:r>
          </a:p>
        </p:txBody>
      </p:sp>
      <p:sp>
        <p:nvSpPr>
          <p:cNvPr id="12" name="Picture Placeholder 5"/>
          <p:cNvSpPr>
            <a:spLocks noGrp="1"/>
          </p:cNvSpPr>
          <p:nvPr>
            <p:ph type="pic" sz="quarter" idx="24"/>
          </p:nvPr>
        </p:nvSpPr>
        <p:spPr>
          <a:xfrm>
            <a:off x="4752975" y="1644650"/>
            <a:ext cx="3987800" cy="201136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solidFill>
                  <a:schemeClr val="bg1"/>
                </a:solidFill>
              </a:defRPr>
            </a:lvl1pPr>
          </a:lstStyle>
          <a:p>
            <a:pPr lvl="0"/>
            <a:r>
              <a:rPr lang="en-US" noProof="0"/>
              <a:t>Drag picture to placeholder or click icon to add</a:t>
            </a:r>
            <a:endParaRPr lang="en-US" noProof="0" dirty="0"/>
          </a:p>
        </p:txBody>
      </p:sp>
      <p:sp>
        <p:nvSpPr>
          <p:cNvPr id="13" name="Picture Placeholder 7"/>
          <p:cNvSpPr>
            <a:spLocks noGrp="1"/>
          </p:cNvSpPr>
          <p:nvPr>
            <p:ph type="pic" sz="quarter" idx="25"/>
          </p:nvPr>
        </p:nvSpPr>
        <p:spPr>
          <a:xfrm>
            <a:off x="4752975" y="4006850"/>
            <a:ext cx="3987800" cy="201136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solidFill>
                  <a:schemeClr val="bg1"/>
                </a:solidFill>
              </a:defRPr>
            </a:lvl1pPr>
          </a:lstStyle>
          <a:p>
            <a:pPr lvl="0"/>
            <a:r>
              <a:rPr lang="en-US" noProof="0"/>
              <a:t>Drag picture to placeholder or click icon to add</a:t>
            </a:r>
            <a:endParaRPr lang="en-US" noProof="0" dirty="0"/>
          </a:p>
        </p:txBody>
      </p:sp>
      <p:sp>
        <p:nvSpPr>
          <p:cNvPr id="8" name="Rectangle 7">
            <a:extLst>
              <a:ext uri="{FF2B5EF4-FFF2-40B4-BE49-F238E27FC236}">
                <a16:creationId xmlns:a16="http://schemas.microsoft.com/office/drawing/2014/main" id="{23EDB768-5D37-4D8C-AA01-F65BE230A107}"/>
              </a:ext>
            </a:extLst>
          </p:cNvPr>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pic>
        <p:nvPicPr>
          <p:cNvPr id="10" name="Picture 2">
            <a:extLst>
              <a:ext uri="{FF2B5EF4-FFF2-40B4-BE49-F238E27FC236}">
                <a16:creationId xmlns:a16="http://schemas.microsoft.com/office/drawing/2014/main" id="{1955CBA5-5B85-4022-94B1-CA4D3825FB38}"/>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13" name="Content Placeholder 3"/>
          <p:cNvSpPr>
            <a:spLocks noGrp="1"/>
          </p:cNvSpPr>
          <p:nvPr>
            <p:ph sz="half" idx="16"/>
          </p:nvPr>
        </p:nvSpPr>
        <p:spPr>
          <a:xfrm>
            <a:off x="370987" y="1645920"/>
            <a:ext cx="3992697" cy="2057400"/>
          </a:xfrm>
          <a:prstGeom prst="rect">
            <a:avLst/>
          </a:prstGeom>
        </p:spPr>
        <p:txBody>
          <a:bodyPr/>
          <a:lstStyle>
            <a:lvl1pPr marL="274320" indent="-274320">
              <a:buSzPct val="125000"/>
              <a:buFontTx/>
              <a:buBlip>
                <a:blip r:embed="rId2"/>
              </a:buBlip>
              <a:defRPr sz="2000" b="0" baseline="0">
                <a:solidFill>
                  <a:schemeClr val="bg1"/>
                </a:solidFill>
                <a:latin typeface="Verdana"/>
                <a:cs typeface="Verdana"/>
              </a:defRPr>
            </a:lvl1pPr>
            <a:lvl2pPr marL="548640" indent="-182880">
              <a:buClr>
                <a:schemeClr val="tx1">
                  <a:lumMod val="50000"/>
                  <a:lumOff val="50000"/>
                </a:schemeClr>
              </a:buClr>
              <a:buFont typeface="Lucida Grande"/>
              <a:buChar char="–"/>
              <a:defRPr sz="1800" baseline="0">
                <a:solidFill>
                  <a:schemeClr val="bg1"/>
                </a:solidFill>
              </a:defRPr>
            </a:lvl2pPr>
            <a:lvl3pPr marL="822960" indent="-182880">
              <a:buClr>
                <a:schemeClr val="tx1">
                  <a:lumMod val="65000"/>
                  <a:lumOff val="35000"/>
                </a:schemeClr>
              </a:buClr>
              <a:buSzPct val="100000"/>
              <a:buFont typeface="Wingdings" charset="2"/>
              <a:buChar char="§"/>
              <a:defRPr sz="1800" baseline="0">
                <a:solidFill>
                  <a:schemeClr val="bg1"/>
                </a:solidFill>
              </a:defRPr>
            </a:lvl3pPr>
            <a:lvl4pPr marL="1051560" indent="-182880">
              <a:buClr>
                <a:schemeClr val="tx1">
                  <a:lumMod val="50000"/>
                  <a:lumOff val="50000"/>
                </a:schemeClr>
              </a:buClr>
              <a:defRPr sz="1600">
                <a:solidFill>
                  <a:schemeClr val="bg1"/>
                </a:solidFill>
              </a:defRPr>
            </a:lvl4pPr>
            <a:lvl5pPr marL="1234440" indent="-182880">
              <a:buClr>
                <a:schemeClr val="tx1">
                  <a:lumMod val="50000"/>
                  <a:lumOff val="50000"/>
                </a:schemeClr>
              </a:buClr>
              <a:buFont typeface="Wingdings" charset="2"/>
              <a:buChar cha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0"/>
          </p:nvPr>
        </p:nvSpPr>
        <p:spPr>
          <a:xfrm>
            <a:off x="4760289" y="1645920"/>
            <a:ext cx="3992697" cy="2057400"/>
          </a:xfrm>
          <a:prstGeom prst="rect">
            <a:avLst/>
          </a:prstGeom>
        </p:spPr>
        <p:txBody>
          <a:bodyPr/>
          <a:lstStyle>
            <a:lvl1pPr marL="274320" indent="-274320">
              <a:buSzPct val="125000"/>
              <a:buFontTx/>
              <a:buBlip>
                <a:blip r:embed="rId2"/>
              </a:buBlip>
              <a:defRPr sz="2000" b="0" baseline="0">
                <a:solidFill>
                  <a:schemeClr val="bg1"/>
                </a:solidFill>
                <a:latin typeface="Verdana"/>
                <a:cs typeface="Verdana"/>
              </a:defRPr>
            </a:lvl1pPr>
            <a:lvl2pPr marL="548640" indent="-182880">
              <a:buClr>
                <a:schemeClr val="tx1">
                  <a:lumMod val="50000"/>
                  <a:lumOff val="50000"/>
                </a:schemeClr>
              </a:buClr>
              <a:buFont typeface="Lucida Grande"/>
              <a:buChar char="–"/>
              <a:defRPr sz="1800" baseline="0">
                <a:solidFill>
                  <a:schemeClr val="bg1"/>
                </a:solidFill>
              </a:defRPr>
            </a:lvl2pPr>
            <a:lvl3pPr marL="822960" indent="-182880">
              <a:buClr>
                <a:schemeClr val="tx1">
                  <a:lumMod val="65000"/>
                  <a:lumOff val="35000"/>
                </a:schemeClr>
              </a:buClr>
              <a:buSzPct val="100000"/>
              <a:buFont typeface="Wingdings" charset="2"/>
              <a:buChar char="§"/>
              <a:defRPr sz="1800" baseline="0">
                <a:solidFill>
                  <a:schemeClr val="bg1"/>
                </a:solidFill>
              </a:defRPr>
            </a:lvl3pPr>
            <a:lvl4pPr marL="1051560" indent="-182880">
              <a:buClr>
                <a:schemeClr val="tx1">
                  <a:lumMod val="50000"/>
                  <a:lumOff val="50000"/>
                </a:schemeClr>
              </a:buClr>
              <a:defRPr sz="1600">
                <a:solidFill>
                  <a:schemeClr val="bg1"/>
                </a:solidFill>
              </a:defRPr>
            </a:lvl4pPr>
            <a:lvl5pPr marL="1234440" indent="-182880">
              <a:buClr>
                <a:schemeClr val="tx1">
                  <a:lumMod val="50000"/>
                  <a:lumOff val="50000"/>
                </a:schemeClr>
              </a:buClr>
              <a:buFont typeface="Wingdings" charset="2"/>
              <a:buChar cha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half" idx="21"/>
          </p:nvPr>
        </p:nvSpPr>
        <p:spPr>
          <a:xfrm>
            <a:off x="348289" y="3920063"/>
            <a:ext cx="3992697" cy="2057400"/>
          </a:xfrm>
          <a:prstGeom prst="rect">
            <a:avLst/>
          </a:prstGeom>
        </p:spPr>
        <p:txBody>
          <a:bodyPr/>
          <a:lstStyle>
            <a:lvl1pPr marL="274320" indent="-274320">
              <a:buSzPct val="125000"/>
              <a:buFontTx/>
              <a:buBlip>
                <a:blip r:embed="rId2"/>
              </a:buBlip>
              <a:defRPr sz="2000" b="0" baseline="0">
                <a:solidFill>
                  <a:schemeClr val="bg1"/>
                </a:solidFill>
                <a:latin typeface="Verdana"/>
                <a:cs typeface="Verdana"/>
              </a:defRPr>
            </a:lvl1pPr>
            <a:lvl2pPr marL="548640" indent="-182880">
              <a:buClr>
                <a:schemeClr val="tx1">
                  <a:lumMod val="50000"/>
                  <a:lumOff val="50000"/>
                </a:schemeClr>
              </a:buClr>
              <a:buFont typeface="Lucida Grande"/>
              <a:buChar char="–"/>
              <a:defRPr sz="1800" baseline="0">
                <a:solidFill>
                  <a:schemeClr val="bg1"/>
                </a:solidFill>
              </a:defRPr>
            </a:lvl2pPr>
            <a:lvl3pPr marL="822960" indent="-182880">
              <a:buClr>
                <a:schemeClr val="tx1">
                  <a:lumMod val="65000"/>
                  <a:lumOff val="35000"/>
                </a:schemeClr>
              </a:buClr>
              <a:buSzPct val="100000"/>
              <a:buFont typeface="Wingdings" charset="2"/>
              <a:buChar char="§"/>
              <a:defRPr sz="1800" baseline="0">
                <a:solidFill>
                  <a:schemeClr val="bg1"/>
                </a:solidFill>
              </a:defRPr>
            </a:lvl3pPr>
            <a:lvl4pPr marL="1051560" indent="-182880">
              <a:buClr>
                <a:schemeClr val="tx1">
                  <a:lumMod val="50000"/>
                  <a:lumOff val="50000"/>
                </a:schemeClr>
              </a:buClr>
              <a:defRPr sz="1600">
                <a:solidFill>
                  <a:schemeClr val="bg1"/>
                </a:solidFill>
              </a:defRPr>
            </a:lvl4pPr>
            <a:lvl5pPr marL="1234440" indent="-182880">
              <a:buClr>
                <a:schemeClr val="tx1">
                  <a:lumMod val="50000"/>
                  <a:lumOff val="50000"/>
                </a:schemeClr>
              </a:buClr>
              <a:buFont typeface="Wingdings" charset="2"/>
              <a:buChar cha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half" idx="22"/>
          </p:nvPr>
        </p:nvSpPr>
        <p:spPr>
          <a:xfrm>
            <a:off x="4737591" y="3920063"/>
            <a:ext cx="3992697" cy="2057400"/>
          </a:xfrm>
          <a:prstGeom prst="rect">
            <a:avLst/>
          </a:prstGeom>
        </p:spPr>
        <p:txBody>
          <a:bodyPr/>
          <a:lstStyle>
            <a:lvl1pPr marL="274320" indent="-274320">
              <a:buSzPct val="125000"/>
              <a:buFontTx/>
              <a:buBlip>
                <a:blip r:embed="rId2"/>
              </a:buBlip>
              <a:defRPr sz="2000" b="0" baseline="0">
                <a:solidFill>
                  <a:schemeClr val="bg1"/>
                </a:solidFill>
                <a:latin typeface="Verdana"/>
                <a:cs typeface="Verdana"/>
              </a:defRPr>
            </a:lvl1pPr>
            <a:lvl2pPr marL="548640" indent="-182880">
              <a:buClr>
                <a:schemeClr val="tx1">
                  <a:lumMod val="50000"/>
                  <a:lumOff val="50000"/>
                </a:schemeClr>
              </a:buClr>
              <a:buFont typeface="Lucida Grande"/>
              <a:buChar char="–"/>
              <a:defRPr sz="1800" baseline="0">
                <a:solidFill>
                  <a:schemeClr val="bg1"/>
                </a:solidFill>
              </a:defRPr>
            </a:lvl2pPr>
            <a:lvl3pPr marL="822960" indent="-182880">
              <a:buClr>
                <a:schemeClr val="tx1">
                  <a:lumMod val="65000"/>
                  <a:lumOff val="35000"/>
                </a:schemeClr>
              </a:buClr>
              <a:buSzPct val="100000"/>
              <a:buFont typeface="Wingdings" charset="2"/>
              <a:buChar char="§"/>
              <a:defRPr sz="1800" baseline="0">
                <a:solidFill>
                  <a:schemeClr val="bg1"/>
                </a:solidFill>
              </a:defRPr>
            </a:lvl3pPr>
            <a:lvl4pPr marL="1051560" indent="-182880">
              <a:buClr>
                <a:schemeClr val="tx1">
                  <a:lumMod val="50000"/>
                  <a:lumOff val="50000"/>
                </a:schemeClr>
              </a:buClr>
              <a:defRPr sz="1600">
                <a:solidFill>
                  <a:schemeClr val="bg1"/>
                </a:solidFill>
              </a:defRPr>
            </a:lvl4pPr>
            <a:lvl5pPr marL="1234440" indent="-182880">
              <a:buClr>
                <a:schemeClr val="tx1">
                  <a:lumMod val="50000"/>
                  <a:lumOff val="50000"/>
                </a:schemeClr>
              </a:buClr>
              <a:buFont typeface="Wingdings" charset="2"/>
              <a:buChar cha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p:cNvSpPr>
            <a:spLocks noGrp="1"/>
          </p:cNvSpPr>
          <p:nvPr>
            <p:ph type="title"/>
          </p:nvPr>
        </p:nvSpPr>
        <p:spPr>
          <a:xfrm>
            <a:off x="365760" y="135133"/>
            <a:ext cx="8325805" cy="1076030"/>
          </a:xfrm>
        </p:spPr>
        <p:txBody>
          <a:bodyPr/>
          <a:lstStyle/>
          <a:p>
            <a:r>
              <a:rPr lang="en-US"/>
              <a:t>Click to edit Master title style</a:t>
            </a:r>
          </a:p>
        </p:txBody>
      </p:sp>
      <p:sp>
        <p:nvSpPr>
          <p:cNvPr id="9" name="Rectangle 8">
            <a:extLst>
              <a:ext uri="{FF2B5EF4-FFF2-40B4-BE49-F238E27FC236}">
                <a16:creationId xmlns:a16="http://schemas.microsoft.com/office/drawing/2014/main" id="{95BD96E7-4A57-4FCA-B506-59B13A28188E}"/>
              </a:ext>
            </a:extLst>
          </p:cNvPr>
          <p:cNvSpPr/>
          <p:nvPr userDrawn="1"/>
        </p:nvSpPr>
        <p:spPr>
          <a:xfrm>
            <a:off x="1857189" y="6296025"/>
            <a:ext cx="5655235" cy="461665"/>
          </a:xfrm>
          <a:prstGeom prst="rect">
            <a:avLst/>
          </a:prstGeom>
        </p:spPr>
        <p:txBody>
          <a:bodyPr wrap="square">
            <a:spAutoFit/>
          </a:bodyPr>
          <a:lstStyle/>
          <a:p>
            <a:pPr>
              <a:defRPr/>
            </a:pPr>
            <a:r>
              <a:rPr lang="fr-FR" sz="1200" b="1" dirty="0">
                <a:solidFill>
                  <a:schemeClr val="bg1"/>
                </a:solidFill>
                <a:cs typeface="+mn-cs"/>
              </a:rPr>
              <a:t>2023 IEEE PES Innovative Smart </a:t>
            </a:r>
            <a:r>
              <a:rPr lang="fr-FR" sz="1200" b="1" dirty="0" err="1">
                <a:solidFill>
                  <a:schemeClr val="bg1"/>
                </a:solidFill>
                <a:cs typeface="+mn-cs"/>
              </a:rPr>
              <a:t>Grid</a:t>
            </a:r>
            <a:r>
              <a:rPr lang="fr-FR" sz="1200" b="1" dirty="0">
                <a:solidFill>
                  <a:schemeClr val="bg1"/>
                </a:solidFill>
                <a:cs typeface="+mn-cs"/>
              </a:rPr>
              <a:t> Technologies </a:t>
            </a:r>
            <a:r>
              <a:rPr lang="fr-FR" sz="1200" b="1" dirty="0" err="1">
                <a:solidFill>
                  <a:schemeClr val="bg1"/>
                </a:solidFill>
                <a:cs typeface="+mn-cs"/>
              </a:rPr>
              <a:t>Conference</a:t>
            </a:r>
            <a:r>
              <a:rPr lang="fr-FR" sz="1200" b="1" dirty="0">
                <a:solidFill>
                  <a:schemeClr val="bg1"/>
                </a:solidFill>
                <a:cs typeface="+mn-cs"/>
              </a:rPr>
              <a:t> Europe (ISGT-Europe)</a:t>
            </a:r>
            <a:r>
              <a:rPr lang="en-US" sz="1200" b="1" dirty="0">
                <a:solidFill>
                  <a:schemeClr val="bg1"/>
                </a:solidFill>
                <a:cs typeface="+mn-cs"/>
              </a:rPr>
              <a:t>, </a:t>
            </a:r>
            <a:r>
              <a:rPr lang="en-US" sz="1200" dirty="0">
                <a:solidFill>
                  <a:schemeClr val="bg1"/>
                </a:solidFill>
                <a:cs typeface="+mn-cs"/>
              </a:rPr>
              <a:t>October 23</a:t>
            </a:r>
            <a:r>
              <a:rPr lang="en-US" sz="1200" baseline="30000" dirty="0">
                <a:solidFill>
                  <a:schemeClr val="bg1"/>
                </a:solidFill>
                <a:cs typeface="+mn-cs"/>
              </a:rPr>
              <a:t>rd</a:t>
            </a:r>
            <a:r>
              <a:rPr lang="en-US" sz="1200" dirty="0">
                <a:solidFill>
                  <a:schemeClr val="bg1"/>
                </a:solidFill>
                <a:cs typeface="+mn-cs"/>
              </a:rPr>
              <a:t>-26</a:t>
            </a:r>
            <a:r>
              <a:rPr lang="en-US" sz="1200" baseline="30000" dirty="0">
                <a:solidFill>
                  <a:schemeClr val="bg1"/>
                </a:solidFill>
                <a:cs typeface="+mn-cs"/>
              </a:rPr>
              <a:t>th</a:t>
            </a:r>
            <a:r>
              <a:rPr lang="en-US" sz="1200" dirty="0">
                <a:solidFill>
                  <a:schemeClr val="bg1"/>
                </a:solidFill>
                <a:cs typeface="+mn-cs"/>
              </a:rPr>
              <a:t>, 2023, Grenoble, France</a:t>
            </a:r>
            <a:endParaRPr lang="mk-MK" sz="1200" dirty="0">
              <a:solidFill>
                <a:schemeClr val="bg1"/>
              </a:solidFill>
              <a:cs typeface="+mn-cs"/>
            </a:endParaRPr>
          </a:p>
        </p:txBody>
      </p:sp>
      <p:pic>
        <p:nvPicPr>
          <p:cNvPr id="11" name="Picture 2">
            <a:extLst>
              <a:ext uri="{FF2B5EF4-FFF2-40B4-BE49-F238E27FC236}">
                <a16:creationId xmlns:a16="http://schemas.microsoft.com/office/drawing/2014/main" id="{46695E19-0962-4B9B-BC0F-A4C074DC2CD9}"/>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222507" y="6317113"/>
            <a:ext cx="1461545" cy="425823"/>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43F6D"/>
        </a:solidFill>
        <a:effectLst/>
      </p:bgPr>
    </p:bg>
    <p:spTree>
      <p:nvGrpSpPr>
        <p:cNvPr id="1" name=""/>
        <p:cNvGrpSpPr/>
        <p:nvPr/>
      </p:nvGrpSpPr>
      <p:grpSpPr>
        <a:xfrm>
          <a:off x="0" y="0"/>
          <a:ext cx="0" cy="0"/>
          <a:chOff x="0" y="0"/>
          <a:chExt cx="0" cy="0"/>
        </a:xfrm>
      </p:grpSpPr>
      <p:sp>
        <p:nvSpPr>
          <p:cNvPr id="1026" name="Title Placeholder 9"/>
          <p:cNvSpPr>
            <a:spLocks noGrp="1" noChangeAspect="1"/>
          </p:cNvSpPr>
          <p:nvPr>
            <p:ph type="title"/>
          </p:nvPr>
        </p:nvSpPr>
        <p:spPr bwMode="auto">
          <a:xfrm>
            <a:off x="365125" y="134938"/>
            <a:ext cx="8326438" cy="10763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3"/>
          <p:cNvSpPr>
            <a:spLocks noChangeArrowheads="1"/>
          </p:cNvSpPr>
          <p:nvPr/>
        </p:nvSpPr>
        <p:spPr bwMode="auto">
          <a:xfrm rot="-5400000">
            <a:off x="9449594" y="5911057"/>
            <a:ext cx="1709737" cy="184150"/>
          </a:xfrm>
          <a:prstGeom prst="rect">
            <a:avLst/>
          </a:prstGeom>
          <a:noFill/>
          <a:ln>
            <a:noFill/>
          </a:ln>
        </p:spPr>
        <p:txBody>
          <a:bodyPr>
            <a:spAutoFit/>
          </a:bodyPr>
          <a:lstStyle/>
          <a:p>
            <a:pPr>
              <a:defRPr/>
            </a:pPr>
            <a:r>
              <a:rPr lang="en-US" sz="600" dirty="0">
                <a:solidFill>
                  <a:srgbClr val="7F7F7F"/>
                </a:solidFill>
                <a:latin typeface="Verdana" charset="0"/>
                <a:ea typeface="ＭＳ Ｐゴシック" charset="0"/>
                <a:cs typeface="ＭＳ Ｐゴシック" charset="0"/>
              </a:rPr>
              <a:t>12-CRS-0106 REVISED 8 FEB 2013</a:t>
            </a:r>
          </a:p>
        </p:txBody>
      </p:sp>
      <p:sp>
        <p:nvSpPr>
          <p:cNvPr id="1029" name="Text Placeholder 11"/>
          <p:cNvSpPr>
            <a:spLocks noGrp="1"/>
          </p:cNvSpPr>
          <p:nvPr>
            <p:ph type="body" idx="1"/>
          </p:nvPr>
        </p:nvSpPr>
        <p:spPr bwMode="auto">
          <a:xfrm>
            <a:off x="365125" y="1646238"/>
            <a:ext cx="8326438" cy="4518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Isosceles Triangle 9"/>
          <p:cNvSpPr/>
          <p:nvPr userDrawn="1"/>
        </p:nvSpPr>
        <p:spPr>
          <a:xfrm rot="5400000">
            <a:off x="-83344" y="573882"/>
            <a:ext cx="357187" cy="190500"/>
          </a:xfrm>
          <a:prstGeom prst="triangle">
            <a:avLst/>
          </a:prstGeom>
          <a:solidFill>
            <a:srgbClr val="B0DB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dirty="0"/>
          </a:p>
        </p:txBody>
      </p:sp>
      <p:sp>
        <p:nvSpPr>
          <p:cNvPr id="9" name="Rectangle 8"/>
          <p:cNvSpPr/>
          <p:nvPr userDrawn="1"/>
        </p:nvSpPr>
        <p:spPr>
          <a:xfrm>
            <a:off x="-3420000" y="0"/>
            <a:ext cx="3348000" cy="685800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marL="0" marR="0" indent="0" algn="ctr" defTabSz="1244129" rtl="0" eaLnBrk="1" fontAlgn="auto" latinLnBrk="0" hangingPunct="1">
              <a:lnSpc>
                <a:spcPct val="100000"/>
              </a:lnSpc>
              <a:spcBef>
                <a:spcPts val="0"/>
              </a:spcBef>
              <a:spcAft>
                <a:spcPts val="0"/>
              </a:spcAft>
              <a:buClrTx/>
              <a:buSzTx/>
              <a:buFontTx/>
              <a:buNone/>
              <a:tabLst/>
              <a:defRPr/>
            </a:pPr>
            <a:r>
              <a:rPr lang="en-US" sz="1100" b="1" spc="0" dirty="0">
                <a:solidFill>
                  <a:srgbClr val="FFFF00"/>
                </a:solidFill>
                <a:latin typeface="+mn-lt"/>
                <a:ea typeface="Tahoma" pitchFamily="34" charset="0"/>
                <a:cs typeface="Tahoma" pitchFamily="34" charset="0"/>
              </a:rPr>
              <a:t>THIS</a:t>
            </a:r>
            <a:r>
              <a:rPr lang="en-US" sz="1100" b="1" spc="0" baseline="0" dirty="0">
                <a:solidFill>
                  <a:srgbClr val="FFFF00"/>
                </a:solidFill>
                <a:latin typeface="+mn-lt"/>
                <a:ea typeface="Tahoma" pitchFamily="34" charset="0"/>
                <a:cs typeface="Tahoma" pitchFamily="34" charset="0"/>
              </a:rPr>
              <a:t> PAGE IS NOT INTENDED TO SHOW IN THE PRESENTATION</a:t>
            </a:r>
            <a:endParaRPr lang="en-US" sz="1100" b="1" spc="492" dirty="0">
              <a:solidFill>
                <a:srgbClr val="FFFF00"/>
              </a:solidFill>
              <a:latin typeface="+mn-lt"/>
              <a:ea typeface="Tahoma" pitchFamily="34" charset="0"/>
              <a:cs typeface="Tahoma" pitchFamily="34" charset="0"/>
            </a:endParaRPr>
          </a:p>
          <a:p>
            <a:pPr algn="ctr"/>
            <a:r>
              <a:rPr lang="en-US" sz="1100" b="1" spc="0" dirty="0">
                <a:solidFill>
                  <a:schemeClr val="bg1"/>
                </a:solidFill>
                <a:latin typeface="+mn-lt"/>
                <a:ea typeface="Verdana" pitchFamily="34" charset="0"/>
                <a:cs typeface="Verdana" pitchFamily="34" charset="0"/>
              </a:rPr>
              <a:t>SHORT INSTRUCTIONS</a:t>
            </a:r>
          </a:p>
          <a:p>
            <a:pPr algn="ctr"/>
            <a:endParaRPr lang="en-US" sz="400" b="1" dirty="0">
              <a:latin typeface="+mn-lt"/>
              <a:ea typeface="Verdana" pitchFamily="34" charset="0"/>
              <a:cs typeface="Verdana" pitchFamily="34" charset="0"/>
            </a:endParaRPr>
          </a:p>
          <a:p>
            <a:pPr algn="just" defTabSz="3085565"/>
            <a:r>
              <a:rPr lang="en-US" sz="1000" i="0" spc="-60" dirty="0">
                <a:latin typeface="+mn-lt"/>
                <a:ea typeface="Tahoma" pitchFamily="34" charset="0"/>
                <a:cs typeface="Arial" pitchFamily="34" charset="0"/>
              </a:rPr>
              <a:t>This template</a:t>
            </a:r>
            <a:r>
              <a:rPr lang="en-US" sz="1000" i="0" spc="-60" baseline="0" dirty="0">
                <a:latin typeface="+mn-lt"/>
                <a:ea typeface="Tahoma" pitchFamily="34" charset="0"/>
                <a:cs typeface="Arial" pitchFamily="34" charset="0"/>
              </a:rPr>
              <a:t> is created for the </a:t>
            </a:r>
            <a:r>
              <a:rPr lang="en-US" sz="1000" i="0" spc="-60" dirty="0">
                <a:latin typeface="+mn-lt"/>
                <a:ea typeface="Tahoma" pitchFamily="34" charset="0"/>
                <a:cs typeface="Arial" pitchFamily="34" charset="0"/>
              </a:rPr>
              <a:t>power point presentation of the accepted papers at</a:t>
            </a:r>
            <a:r>
              <a:rPr lang="sr-Latn-RS" sz="1000" i="0" spc="-60" dirty="0">
                <a:latin typeface="+mn-lt"/>
                <a:ea typeface="Tahoma" pitchFamily="34" charset="0"/>
                <a:cs typeface="Arial" pitchFamily="34" charset="0"/>
              </a:rPr>
              <a:t> </a:t>
            </a:r>
            <a:r>
              <a:rPr lang="fr-FR" sz="1000" b="1" i="0" spc="-60" dirty="0">
                <a:latin typeface="+mn-lt"/>
                <a:ea typeface="Tahoma" pitchFamily="34" charset="0"/>
                <a:cs typeface="Arial" pitchFamily="34" charset="0"/>
              </a:rPr>
              <a:t>2023 IEEE PES Innovative Smart </a:t>
            </a:r>
            <a:r>
              <a:rPr lang="fr-FR" sz="1000" b="1" i="0" spc="-60" dirty="0" err="1">
                <a:latin typeface="+mn-lt"/>
                <a:ea typeface="Tahoma" pitchFamily="34" charset="0"/>
                <a:cs typeface="Arial" pitchFamily="34" charset="0"/>
              </a:rPr>
              <a:t>Grid</a:t>
            </a:r>
            <a:r>
              <a:rPr lang="fr-FR" sz="1000" b="1" i="0" spc="-60" dirty="0">
                <a:latin typeface="+mn-lt"/>
                <a:ea typeface="Tahoma" pitchFamily="34" charset="0"/>
                <a:cs typeface="Arial" pitchFamily="34" charset="0"/>
              </a:rPr>
              <a:t> Technologies </a:t>
            </a:r>
            <a:r>
              <a:rPr lang="fr-FR" sz="1000" b="1" i="0" spc="-60" dirty="0" err="1">
                <a:latin typeface="+mn-lt"/>
                <a:ea typeface="Tahoma" pitchFamily="34" charset="0"/>
                <a:cs typeface="Arial" pitchFamily="34" charset="0"/>
              </a:rPr>
              <a:t>Conference</a:t>
            </a:r>
            <a:r>
              <a:rPr lang="fr-FR" sz="1000" b="1" i="0" spc="-60" dirty="0">
                <a:latin typeface="+mn-lt"/>
                <a:ea typeface="Tahoma" pitchFamily="34" charset="0"/>
                <a:cs typeface="Arial" pitchFamily="34" charset="0"/>
              </a:rPr>
              <a:t> Europe (ISGT-Europe)</a:t>
            </a:r>
            <a:r>
              <a:rPr lang="sr-Latn-RS" sz="1000" b="1" i="0" spc="-60" dirty="0">
                <a:latin typeface="+mn-lt"/>
                <a:ea typeface="Tahoma" pitchFamily="34" charset="0"/>
                <a:cs typeface="Arial" pitchFamily="34" charset="0"/>
              </a:rPr>
              <a:t>.</a:t>
            </a:r>
            <a:r>
              <a:rPr lang="sr-Latn-RS" sz="1000" i="0" spc="-60" dirty="0">
                <a:latin typeface="+mn-lt"/>
                <a:ea typeface="Tahoma" pitchFamily="34" charset="0"/>
                <a:cs typeface="Arial" pitchFamily="34" charset="0"/>
              </a:rPr>
              <a:t> </a:t>
            </a:r>
            <a:r>
              <a:rPr lang="en-US" sz="1000" spc="-70" dirty="0">
                <a:latin typeface="+mn-lt"/>
                <a:cs typeface="Arial" pitchFamily="34" charset="0"/>
              </a:rPr>
              <a:t>The presentation should</a:t>
            </a:r>
            <a:r>
              <a:rPr lang="en-US" sz="1000" spc="-70" baseline="0" dirty="0">
                <a:latin typeface="+mn-lt"/>
                <a:cs typeface="Arial" pitchFamily="34" charset="0"/>
              </a:rPr>
              <a:t> be saved as </a:t>
            </a:r>
            <a:r>
              <a:rPr lang="en-US" sz="1000" spc="-70" baseline="0" dirty="0" err="1">
                <a:latin typeface="+mn-lt"/>
                <a:cs typeface="Arial" pitchFamily="34" charset="0"/>
              </a:rPr>
              <a:t>pptm</a:t>
            </a:r>
            <a:r>
              <a:rPr lang="en-US" sz="1000" spc="-70" baseline="0" dirty="0">
                <a:latin typeface="+mn-lt"/>
                <a:cs typeface="Arial" pitchFamily="34" charset="0"/>
              </a:rPr>
              <a:t> and the macros must be Enabled. The presentation </a:t>
            </a:r>
            <a:r>
              <a:rPr lang="en-US" sz="1000" b="1" kern="1200" spc="-70" dirty="0">
                <a:solidFill>
                  <a:srgbClr val="FFFF00"/>
                </a:solidFill>
                <a:latin typeface="+mn-lt"/>
                <a:ea typeface="+mn-ea"/>
                <a:cs typeface="Arial" pitchFamily="34" charset="0"/>
              </a:rPr>
              <a:t>must be saved as a</a:t>
            </a:r>
            <a:r>
              <a:rPr lang="sr-Latn-RS" sz="1000" b="1" kern="1200" spc="-70" dirty="0">
                <a:solidFill>
                  <a:srgbClr val="FFFF00"/>
                </a:solidFill>
                <a:latin typeface="+mn-lt"/>
                <a:ea typeface="+mn-ea"/>
                <a:cs typeface="Arial" pitchFamily="34" charset="0"/>
              </a:rPr>
              <a:t> </a:t>
            </a:r>
            <a:r>
              <a:rPr lang="sr-Latn-RS" sz="1000" b="1" spc="-70" dirty="0">
                <a:solidFill>
                  <a:srgbClr val="FFFF00"/>
                </a:solidFill>
                <a:latin typeface="+mn-lt"/>
                <a:cs typeface="Arial" pitchFamily="34" charset="0"/>
              </a:rPr>
              <a:t>pptm </a:t>
            </a:r>
            <a:r>
              <a:rPr lang="sr-Latn-RS" sz="1000" spc="-70" dirty="0">
                <a:latin typeface="+mn-lt"/>
                <a:cs typeface="Arial" pitchFamily="34" charset="0"/>
              </a:rPr>
              <a:t>(</a:t>
            </a:r>
            <a:r>
              <a:rPr lang="en-US" sz="1000" spc="-70" dirty="0">
                <a:latin typeface="+mn-lt"/>
                <a:cs typeface="Arial" pitchFamily="34" charset="0"/>
              </a:rPr>
              <a:t>figure</a:t>
            </a:r>
            <a:r>
              <a:rPr lang="en-US" sz="1000" spc="-70" baseline="0" dirty="0">
                <a:latin typeface="+mn-lt"/>
                <a:cs typeface="Arial" pitchFamily="34" charset="0"/>
              </a:rPr>
              <a:t> 1)</a:t>
            </a:r>
            <a:r>
              <a:rPr lang="sr-Latn-RS" sz="1000" spc="-70" dirty="0">
                <a:latin typeface="+mn-lt"/>
                <a:cs typeface="Arial" pitchFamily="34" charset="0"/>
              </a:rPr>
              <a:t>.</a:t>
            </a:r>
            <a:endParaRPr lang="en-US" sz="950" dirty="0">
              <a:latin typeface="+mn-lt"/>
              <a:cs typeface="Arial" pitchFamily="34" charset="0"/>
            </a:endParaRPr>
          </a:p>
          <a:p>
            <a:pPr algn="just" defTabSz="3085565"/>
            <a:endParaRPr lang="en-US" sz="950" dirty="0">
              <a:latin typeface="+mn-lt"/>
              <a:cs typeface="Arial" pitchFamily="34" charset="0"/>
            </a:endParaRPr>
          </a:p>
          <a:p>
            <a:pPr algn="just" defTabSz="3085565"/>
            <a:endParaRPr lang="en-US" sz="1000" dirty="0">
              <a:latin typeface="+mn-lt"/>
              <a:cs typeface="Arial" pitchFamily="34" charset="0"/>
            </a:endParaRPr>
          </a:p>
          <a:p>
            <a:pPr marL="0" marR="0" indent="0" algn="ctr" defTabSz="3085565" rtl="0" eaLnBrk="1" fontAlgn="base" latinLnBrk="0" hangingPunct="1">
              <a:lnSpc>
                <a:spcPct val="100000"/>
              </a:lnSpc>
              <a:spcBef>
                <a:spcPct val="0"/>
              </a:spcBef>
              <a:spcAft>
                <a:spcPct val="0"/>
              </a:spcAft>
              <a:buClrTx/>
              <a:buSzTx/>
              <a:buFontTx/>
              <a:buNone/>
              <a:tabLst/>
              <a:defRPr/>
            </a:pPr>
            <a:r>
              <a:rPr lang="en-US" sz="950" i="1" baseline="0" dirty="0">
                <a:latin typeface="+mn-lt"/>
                <a:cs typeface="Arial" pitchFamily="34" charset="0"/>
              </a:rPr>
              <a:t>Figure</a:t>
            </a:r>
            <a:r>
              <a:rPr lang="sr-Latn-RS" sz="950" i="1" baseline="0" dirty="0">
                <a:latin typeface="+mn-lt"/>
                <a:cs typeface="Arial" pitchFamily="34" charset="0"/>
              </a:rPr>
              <a:t> 1</a:t>
            </a:r>
            <a:endParaRPr lang="en-US" sz="950" i="1" baseline="0" dirty="0">
              <a:latin typeface="+mn-lt"/>
              <a:cs typeface="Arial" pitchFamily="34" charset="0"/>
            </a:endParaRPr>
          </a:p>
          <a:p>
            <a:pPr marL="0" marR="0" indent="0" algn="ctr" defTabSz="3085565" rtl="0" eaLnBrk="1" fontAlgn="base" latinLnBrk="0" hangingPunct="1">
              <a:lnSpc>
                <a:spcPct val="100000"/>
              </a:lnSpc>
              <a:spcBef>
                <a:spcPct val="0"/>
              </a:spcBef>
              <a:spcAft>
                <a:spcPct val="0"/>
              </a:spcAft>
              <a:buClrTx/>
              <a:buSzTx/>
              <a:buFontTx/>
              <a:buNone/>
              <a:tabLst/>
              <a:defRPr/>
            </a:pPr>
            <a:endParaRPr lang="sr-Latn-RS" sz="300" baseline="0" dirty="0">
              <a:latin typeface="+mn-lt"/>
              <a:cs typeface="Arial" pitchFamily="34" charset="0"/>
            </a:endParaRPr>
          </a:p>
          <a:p>
            <a:pPr algn="just" defTabSz="3085565"/>
            <a:r>
              <a:rPr lang="en-US" sz="1000" spc="-70" dirty="0">
                <a:latin typeface="+mn-lt"/>
                <a:cs typeface="Arial" pitchFamily="34" charset="0"/>
              </a:rPr>
              <a:t>This template contains two new macros to set and remove (if necessary) the slide</a:t>
            </a:r>
            <a:r>
              <a:rPr lang="en-US" sz="1000" spc="-70" baseline="0" dirty="0">
                <a:latin typeface="+mn-lt"/>
                <a:cs typeface="Arial" pitchFamily="34" charset="0"/>
              </a:rPr>
              <a:t> number at the appropriate slide location (bottom right corner). The intention is to have the slide counter as </a:t>
            </a:r>
            <a:r>
              <a:rPr lang="en-US" sz="1000" b="1" spc="-70" baseline="0" dirty="0" err="1">
                <a:solidFill>
                  <a:srgbClr val="FFFF00"/>
                </a:solidFill>
                <a:latin typeface="+mn-lt"/>
                <a:cs typeface="Arial" pitchFamily="34" charset="0"/>
              </a:rPr>
              <a:t>SlideNumber</a:t>
            </a:r>
            <a:r>
              <a:rPr lang="sr-Latn-RS" sz="1000" b="1" spc="-70" baseline="0" dirty="0">
                <a:solidFill>
                  <a:srgbClr val="FFFF00"/>
                </a:solidFill>
                <a:latin typeface="+mn-lt"/>
                <a:cs typeface="Arial" pitchFamily="34" charset="0"/>
              </a:rPr>
              <a:t>/</a:t>
            </a:r>
            <a:r>
              <a:rPr lang="en-US" sz="1000" b="1" spc="-70" baseline="0" dirty="0" err="1">
                <a:solidFill>
                  <a:srgbClr val="FFFF00"/>
                </a:solidFill>
                <a:latin typeface="+mn-lt"/>
                <a:cs typeface="Arial" pitchFamily="34" charset="0"/>
              </a:rPr>
              <a:t>TotalSlideNumber</a:t>
            </a:r>
            <a:r>
              <a:rPr lang="en-US" sz="1000" b="1" spc="-70" baseline="0" dirty="0">
                <a:solidFill>
                  <a:srgbClr val="FFFF00"/>
                </a:solidFill>
                <a:latin typeface="+mn-lt"/>
                <a:cs typeface="Arial" pitchFamily="34" charset="0"/>
              </a:rPr>
              <a:t> </a:t>
            </a:r>
            <a:r>
              <a:rPr lang="sr-Latn-RS" sz="1000" spc="-70" baseline="0" dirty="0">
                <a:latin typeface="+mn-lt"/>
                <a:cs typeface="Arial" pitchFamily="34" charset="0"/>
              </a:rPr>
              <a:t>(Microsoft </a:t>
            </a:r>
            <a:r>
              <a:rPr lang="en-US" sz="1000" spc="-70" baseline="0" dirty="0">
                <a:latin typeface="+mn-lt"/>
                <a:cs typeface="Arial" pitchFamily="34" charset="0"/>
              </a:rPr>
              <a:t>did not have appropriate form</a:t>
            </a:r>
            <a:r>
              <a:rPr lang="sr-Latn-RS" sz="1000" spc="-70" baseline="0" dirty="0">
                <a:latin typeface="+mn-lt"/>
                <a:cs typeface="Arial" pitchFamily="34" charset="0"/>
              </a:rPr>
              <a:t>)</a:t>
            </a:r>
            <a:r>
              <a:rPr lang="en-US" sz="1000" spc="-70" baseline="0" dirty="0">
                <a:latin typeface="+mn-lt"/>
                <a:cs typeface="Arial" pitchFamily="34" charset="0"/>
              </a:rPr>
              <a:t>.</a:t>
            </a:r>
            <a:r>
              <a:rPr lang="sr-Latn-RS" sz="1000" spc="-70" baseline="0" dirty="0">
                <a:latin typeface="+mn-lt"/>
                <a:cs typeface="Arial" pitchFamily="34" charset="0"/>
              </a:rPr>
              <a:t> </a:t>
            </a:r>
            <a:r>
              <a:rPr lang="en-US" sz="1000" spc="-70" baseline="0" dirty="0">
                <a:latin typeface="+mn-lt"/>
                <a:cs typeface="Arial" pitchFamily="34" charset="0"/>
              </a:rPr>
              <a:t>The macros have been added to the</a:t>
            </a:r>
            <a:r>
              <a:rPr lang="sr-Latn-RS" sz="1000" spc="-70" baseline="0" dirty="0">
                <a:latin typeface="+mn-lt"/>
                <a:cs typeface="Arial" pitchFamily="34" charset="0"/>
              </a:rPr>
              <a:t> </a:t>
            </a:r>
            <a:r>
              <a:rPr lang="sr-Latn-RS" sz="1000" b="1" spc="-70" baseline="0" dirty="0">
                <a:latin typeface="+mn-lt"/>
                <a:cs typeface="Arial" pitchFamily="34" charset="0"/>
              </a:rPr>
              <a:t>Ribbon</a:t>
            </a:r>
            <a:r>
              <a:rPr lang="sr-Latn-RS" sz="1000" spc="-70" baseline="0" dirty="0">
                <a:latin typeface="+mn-lt"/>
                <a:cs typeface="Arial" pitchFamily="34" charset="0"/>
              </a:rPr>
              <a:t> </a:t>
            </a:r>
            <a:r>
              <a:rPr lang="en-US" sz="1000" spc="-70" baseline="0" dirty="0">
                <a:latin typeface="+mn-lt"/>
                <a:cs typeface="Arial" pitchFamily="34" charset="0"/>
              </a:rPr>
              <a:t>in</a:t>
            </a:r>
            <a:r>
              <a:rPr lang="sr-Latn-RS" sz="1000" spc="-70" baseline="0" dirty="0">
                <a:latin typeface="+mn-lt"/>
                <a:cs typeface="Arial" pitchFamily="34" charset="0"/>
              </a:rPr>
              <a:t> </a:t>
            </a:r>
            <a:r>
              <a:rPr lang="sr-Latn-RS" sz="1000" b="1" spc="-70" baseline="0" dirty="0">
                <a:latin typeface="+mn-lt"/>
                <a:cs typeface="Arial" pitchFamily="34" charset="0"/>
              </a:rPr>
              <a:t>Home</a:t>
            </a:r>
            <a:r>
              <a:rPr lang="en-US" sz="1000" b="1" spc="-70" baseline="0" dirty="0">
                <a:latin typeface="+mn-lt"/>
                <a:cs typeface="Arial" pitchFamily="34" charset="0"/>
              </a:rPr>
              <a:t> </a:t>
            </a:r>
            <a:r>
              <a:rPr lang="en-US" sz="1000" b="0" spc="-70" baseline="0" dirty="0">
                <a:latin typeface="+mn-lt"/>
                <a:cs typeface="Arial" pitchFamily="34" charset="0"/>
              </a:rPr>
              <a:t>tab</a:t>
            </a:r>
            <a:r>
              <a:rPr lang="sr-Latn-RS" sz="1000" b="1" spc="-70" baseline="0" dirty="0">
                <a:latin typeface="+mn-lt"/>
                <a:cs typeface="Arial" pitchFamily="34" charset="0"/>
              </a:rPr>
              <a:t> </a:t>
            </a:r>
            <a:r>
              <a:rPr lang="sr-Latn-RS" sz="1000" b="0" spc="-70" baseline="0" dirty="0">
                <a:latin typeface="+mn-lt"/>
                <a:cs typeface="Arial" pitchFamily="34" charset="0"/>
              </a:rPr>
              <a:t>(</a:t>
            </a:r>
            <a:r>
              <a:rPr lang="en-US" sz="1000" b="0" spc="-70" baseline="0" dirty="0">
                <a:latin typeface="+mn-lt"/>
                <a:cs typeface="Arial" pitchFamily="34" charset="0"/>
              </a:rPr>
              <a:t>after</a:t>
            </a:r>
            <a:r>
              <a:rPr lang="sr-Latn-RS" sz="1000" b="0" spc="-70" baseline="0" dirty="0">
                <a:latin typeface="+mn-lt"/>
                <a:cs typeface="Arial" pitchFamily="34" charset="0"/>
              </a:rPr>
              <a:t> </a:t>
            </a:r>
            <a:r>
              <a:rPr lang="sr-Latn-RS" sz="1000" b="1" spc="-70" baseline="0" dirty="0">
                <a:latin typeface="+mn-lt"/>
                <a:cs typeface="Arial" pitchFamily="34" charset="0"/>
              </a:rPr>
              <a:t>Editinig - </a:t>
            </a:r>
            <a:r>
              <a:rPr lang="en-US" sz="1000" spc="-70" baseline="0" dirty="0">
                <a:latin typeface="+mn-lt"/>
                <a:cs typeface="Arial" pitchFamily="34" charset="0"/>
              </a:rPr>
              <a:t>figure</a:t>
            </a:r>
            <a:r>
              <a:rPr lang="sr-Latn-RS" sz="1000" spc="-70" baseline="0" dirty="0">
                <a:latin typeface="+mn-lt"/>
                <a:cs typeface="Arial" pitchFamily="34" charset="0"/>
              </a:rPr>
              <a:t> </a:t>
            </a:r>
            <a:r>
              <a:rPr lang="en-US" sz="1000" spc="-70" baseline="0" dirty="0">
                <a:latin typeface="+mn-lt"/>
                <a:cs typeface="Arial" pitchFamily="34" charset="0"/>
              </a:rPr>
              <a:t>2</a:t>
            </a:r>
            <a:r>
              <a:rPr lang="sr-Latn-RS" sz="1000" spc="-70" baseline="0" dirty="0">
                <a:latin typeface="+mn-lt"/>
                <a:cs typeface="Arial" pitchFamily="34" charset="0"/>
              </a:rPr>
              <a:t>).</a:t>
            </a:r>
            <a:endParaRPr lang="en-US" sz="1000" spc="-70" baseline="0" dirty="0">
              <a:latin typeface="+mn-lt"/>
              <a:cs typeface="Arial" pitchFamily="34" charset="0"/>
            </a:endParaRPr>
          </a:p>
          <a:p>
            <a:pPr algn="just" defTabSz="3085565"/>
            <a:endParaRPr lang="sr-Latn-RS" sz="950" spc="-50" baseline="0" dirty="0">
              <a:latin typeface="+mn-lt"/>
              <a:cs typeface="Arial" pitchFamily="34" charset="0"/>
            </a:endParaRPr>
          </a:p>
          <a:p>
            <a:pPr algn="just" defTabSz="3085565"/>
            <a:endParaRPr lang="sr-Latn-RS" sz="950" baseline="0" dirty="0">
              <a:latin typeface="+mn-lt"/>
              <a:cs typeface="Arial" pitchFamily="34" charset="0"/>
            </a:endParaRPr>
          </a:p>
          <a:p>
            <a:pPr algn="just" defTabSz="3085565"/>
            <a:endParaRPr lang="sr-Latn-RS" sz="950" baseline="0" dirty="0">
              <a:latin typeface="+mn-lt"/>
              <a:cs typeface="Arial" pitchFamily="34" charset="0"/>
            </a:endParaRPr>
          </a:p>
          <a:p>
            <a:pPr algn="just" defTabSz="3085565"/>
            <a:endParaRPr lang="sr-Latn-RS" sz="950" baseline="0" dirty="0">
              <a:latin typeface="+mn-lt"/>
              <a:cs typeface="Arial" pitchFamily="34" charset="0"/>
            </a:endParaRPr>
          </a:p>
          <a:p>
            <a:pPr algn="just" defTabSz="3085565"/>
            <a:endParaRPr lang="sr-Latn-RS" sz="950" baseline="0" dirty="0">
              <a:latin typeface="+mn-lt"/>
              <a:cs typeface="Arial" pitchFamily="34" charset="0"/>
            </a:endParaRPr>
          </a:p>
          <a:p>
            <a:pPr algn="just" defTabSz="3085565"/>
            <a:endParaRPr lang="sr-Latn-RS" sz="950" baseline="0" dirty="0">
              <a:latin typeface="+mn-lt"/>
              <a:cs typeface="Arial" pitchFamily="34" charset="0"/>
            </a:endParaRPr>
          </a:p>
          <a:p>
            <a:pPr algn="just" defTabSz="3085565"/>
            <a:endParaRPr lang="sr-Latn-RS" sz="600" baseline="0" dirty="0">
              <a:latin typeface="+mn-lt"/>
              <a:cs typeface="Arial" pitchFamily="34" charset="0"/>
            </a:endParaRPr>
          </a:p>
          <a:p>
            <a:pPr algn="ctr" defTabSz="3085565"/>
            <a:r>
              <a:rPr lang="en-US" sz="950" i="1" baseline="0" dirty="0">
                <a:latin typeface="+mn-lt"/>
                <a:cs typeface="Arial" pitchFamily="34" charset="0"/>
              </a:rPr>
              <a:t>Figure</a:t>
            </a:r>
            <a:r>
              <a:rPr lang="sr-Latn-RS" sz="950" i="1" baseline="0" dirty="0">
                <a:latin typeface="+mn-lt"/>
                <a:cs typeface="Arial" pitchFamily="34" charset="0"/>
              </a:rPr>
              <a:t> </a:t>
            </a:r>
            <a:r>
              <a:rPr lang="en-US" sz="950" i="1" baseline="0" dirty="0">
                <a:latin typeface="+mn-lt"/>
                <a:cs typeface="Arial" pitchFamily="34" charset="0"/>
              </a:rPr>
              <a:t>2</a:t>
            </a:r>
            <a:endParaRPr lang="sr-Latn-RS" sz="950" i="1" baseline="0" dirty="0">
              <a:latin typeface="+mn-lt"/>
              <a:cs typeface="Arial" pitchFamily="34" charset="0"/>
            </a:endParaRPr>
          </a:p>
          <a:p>
            <a:pPr algn="just" defTabSz="3085565"/>
            <a:endParaRPr lang="sr-Latn-RS" sz="300" baseline="0" dirty="0">
              <a:latin typeface="+mn-lt"/>
              <a:cs typeface="Arial" pitchFamily="34" charset="0"/>
            </a:endParaRPr>
          </a:p>
          <a:p>
            <a:pPr algn="just" defTabSz="3085565"/>
            <a:r>
              <a:rPr lang="en-US" sz="1000" baseline="0" dirty="0">
                <a:latin typeface="+mn-lt"/>
                <a:cs typeface="Arial" pitchFamily="34" charset="0"/>
              </a:rPr>
              <a:t>After you have created all the slides it is enough just to click an </a:t>
            </a:r>
            <a:r>
              <a:rPr lang="sr-Latn-RS" sz="1000" b="1" baseline="0" dirty="0">
                <a:solidFill>
                  <a:srgbClr val="FFFF00"/>
                </a:solidFill>
                <a:latin typeface="+mn-lt"/>
                <a:cs typeface="Arial" pitchFamily="34" charset="0"/>
              </a:rPr>
              <a:t>Add slide number</a:t>
            </a:r>
            <a:r>
              <a:rPr lang="en-US" sz="1000" b="1" baseline="0" dirty="0">
                <a:solidFill>
                  <a:srgbClr val="FFFF00"/>
                </a:solidFill>
                <a:latin typeface="+mn-lt"/>
                <a:cs typeface="Arial" pitchFamily="34" charset="0"/>
              </a:rPr>
              <a:t> </a:t>
            </a:r>
            <a:r>
              <a:rPr lang="en-US" sz="1000" kern="1200" baseline="0" dirty="0">
                <a:solidFill>
                  <a:schemeClr val="lt1"/>
                </a:solidFill>
                <a:latin typeface="+mn-lt"/>
                <a:ea typeface="+mn-ea"/>
                <a:cs typeface="Arial" pitchFamily="34" charset="0"/>
              </a:rPr>
              <a:t>icon</a:t>
            </a:r>
            <a:r>
              <a:rPr lang="sr-Latn-RS" sz="1000" b="1" baseline="0" dirty="0">
                <a:latin typeface="+mn-lt"/>
                <a:cs typeface="Arial" pitchFamily="34" charset="0"/>
              </a:rPr>
              <a:t>,</a:t>
            </a:r>
            <a:r>
              <a:rPr lang="sr-Latn-RS" sz="1000" baseline="0" dirty="0">
                <a:latin typeface="+mn-lt"/>
                <a:cs typeface="Arial" pitchFamily="34" charset="0"/>
              </a:rPr>
              <a:t> </a:t>
            </a:r>
            <a:r>
              <a:rPr lang="en-US" sz="1000" baseline="0" dirty="0">
                <a:latin typeface="+mn-lt"/>
                <a:cs typeface="Arial" pitchFamily="34" charset="0"/>
              </a:rPr>
              <a:t>and the slide counter will appear in the bottom right corner</a:t>
            </a:r>
            <a:r>
              <a:rPr lang="sr-Latn-RS" sz="1000" baseline="0" dirty="0">
                <a:latin typeface="+mn-lt"/>
                <a:cs typeface="Arial" pitchFamily="34" charset="0"/>
              </a:rPr>
              <a:t> (</a:t>
            </a:r>
            <a:r>
              <a:rPr lang="en-US" sz="1000" baseline="0" dirty="0">
                <a:latin typeface="+mn-lt"/>
                <a:cs typeface="Arial" pitchFamily="34" charset="0"/>
              </a:rPr>
              <a:t>figure</a:t>
            </a:r>
            <a:r>
              <a:rPr lang="sr-Latn-RS" sz="1000" baseline="0" dirty="0">
                <a:latin typeface="+mn-lt"/>
                <a:cs typeface="Arial" pitchFamily="34" charset="0"/>
              </a:rPr>
              <a:t> </a:t>
            </a:r>
            <a:r>
              <a:rPr lang="en-US" sz="1000" baseline="0" dirty="0">
                <a:latin typeface="+mn-lt"/>
                <a:cs typeface="Arial" pitchFamily="34" charset="0"/>
              </a:rPr>
              <a:t>3</a:t>
            </a:r>
            <a:r>
              <a:rPr lang="sr-Latn-RS" sz="1000" baseline="0" dirty="0">
                <a:latin typeface="+mn-lt"/>
                <a:cs typeface="Arial" pitchFamily="34" charset="0"/>
              </a:rPr>
              <a:t>).</a:t>
            </a:r>
          </a:p>
          <a:p>
            <a:pPr algn="just" defTabSz="3085565"/>
            <a:endParaRPr lang="sr-Latn-RS" sz="950" baseline="0" dirty="0">
              <a:latin typeface="+mn-lt"/>
              <a:cs typeface="Arial" pitchFamily="34" charset="0"/>
            </a:endParaRPr>
          </a:p>
          <a:p>
            <a:pPr algn="just" defTabSz="3085565"/>
            <a:endParaRPr lang="sr-Latn-RS" sz="1200" baseline="0" dirty="0">
              <a:latin typeface="+mn-lt"/>
              <a:cs typeface="Arial" pitchFamily="34" charset="0"/>
            </a:endParaRPr>
          </a:p>
          <a:p>
            <a:pPr algn="just" defTabSz="3085565"/>
            <a:endParaRPr lang="sr-Latn-RS" sz="800" baseline="0" dirty="0">
              <a:latin typeface="+mn-lt"/>
              <a:cs typeface="Arial" pitchFamily="34" charset="0"/>
            </a:endParaRPr>
          </a:p>
          <a:p>
            <a:pPr marL="0" marR="0" indent="0" algn="ctr" defTabSz="3085565" rtl="0" eaLnBrk="1" fontAlgn="base" latinLnBrk="0" hangingPunct="1">
              <a:lnSpc>
                <a:spcPct val="100000"/>
              </a:lnSpc>
              <a:spcBef>
                <a:spcPct val="0"/>
              </a:spcBef>
              <a:spcAft>
                <a:spcPct val="0"/>
              </a:spcAft>
              <a:buClrTx/>
              <a:buSzTx/>
              <a:buFontTx/>
              <a:buNone/>
              <a:tabLst/>
              <a:defRPr/>
            </a:pPr>
            <a:r>
              <a:rPr lang="en-US" sz="950" i="1" baseline="0" dirty="0">
                <a:latin typeface="+mn-lt"/>
                <a:cs typeface="Arial" pitchFamily="34" charset="0"/>
              </a:rPr>
              <a:t>Figure</a:t>
            </a:r>
            <a:r>
              <a:rPr lang="sr-Latn-RS" sz="950" i="1" baseline="0" dirty="0">
                <a:latin typeface="+mn-lt"/>
                <a:cs typeface="Arial" pitchFamily="34" charset="0"/>
              </a:rPr>
              <a:t> </a:t>
            </a:r>
            <a:r>
              <a:rPr lang="en-US" sz="950" i="1" baseline="0" dirty="0">
                <a:latin typeface="+mn-lt"/>
                <a:cs typeface="Arial" pitchFamily="34" charset="0"/>
              </a:rPr>
              <a:t>3</a:t>
            </a:r>
          </a:p>
          <a:p>
            <a:pPr marL="0" marR="0" indent="0" algn="ctr" defTabSz="3085565" rtl="0" eaLnBrk="1" fontAlgn="base" latinLnBrk="0" hangingPunct="1">
              <a:lnSpc>
                <a:spcPct val="100000"/>
              </a:lnSpc>
              <a:spcBef>
                <a:spcPct val="0"/>
              </a:spcBef>
              <a:spcAft>
                <a:spcPct val="0"/>
              </a:spcAft>
              <a:buClrTx/>
              <a:buSzTx/>
              <a:buFontTx/>
              <a:buNone/>
              <a:tabLst/>
              <a:defRPr/>
            </a:pPr>
            <a:endParaRPr lang="en-US" sz="300" i="1" baseline="0" dirty="0">
              <a:latin typeface="+mn-lt"/>
              <a:cs typeface="Arial" pitchFamily="34" charset="0"/>
            </a:endParaRPr>
          </a:p>
          <a:p>
            <a:pPr marL="0" marR="0" indent="0" algn="just" defTabSz="3085565" rtl="0" eaLnBrk="1" fontAlgn="base" latinLnBrk="0" hangingPunct="1">
              <a:lnSpc>
                <a:spcPct val="100000"/>
              </a:lnSpc>
              <a:spcBef>
                <a:spcPct val="0"/>
              </a:spcBef>
              <a:spcAft>
                <a:spcPct val="0"/>
              </a:spcAft>
              <a:buClrTx/>
              <a:buSzTx/>
              <a:buFontTx/>
              <a:buNone/>
              <a:tabLst/>
              <a:defRPr/>
            </a:pPr>
            <a:r>
              <a:rPr lang="en-US" sz="1000" spc="-50" baseline="0" dirty="0">
                <a:latin typeface="Verdana" pitchFamily="34" charset="0"/>
                <a:ea typeface="Verdana" pitchFamily="34" charset="0"/>
                <a:cs typeface="Verdana" pitchFamily="34" charset="0"/>
              </a:rPr>
              <a:t>Dear Authors, please pay attention about the number of the slides in your presentation, especially when considering that the presentation time is limited to 15 minutes (12 minutes for presentation and 3 minutes for the questions). </a:t>
            </a:r>
            <a:r>
              <a:rPr lang="en-US" sz="1000" b="1" spc="-50" baseline="0" dirty="0">
                <a:solidFill>
                  <a:srgbClr val="FFFF00"/>
                </a:solidFill>
                <a:latin typeface="Verdana" pitchFamily="34" charset="0"/>
                <a:ea typeface="Verdana" pitchFamily="34" charset="0"/>
                <a:cs typeface="Verdana" pitchFamily="34" charset="0"/>
              </a:rPr>
              <a:t>The session chair will strictly uphold the time limit for the presentation.</a:t>
            </a:r>
            <a:endParaRPr lang="en-US" sz="1000" spc="-50" baseline="0" dirty="0">
              <a:latin typeface="Verdana" pitchFamily="34" charset="0"/>
              <a:ea typeface="Verdana" pitchFamily="34" charset="0"/>
              <a:cs typeface="Verdana" pitchFamily="34" charset="0"/>
            </a:endParaRPr>
          </a:p>
          <a:p>
            <a:pPr marL="0" marR="0" indent="0" algn="ctr" defTabSz="3085565" rtl="0" eaLnBrk="1" fontAlgn="base" latinLnBrk="0" hangingPunct="1">
              <a:lnSpc>
                <a:spcPct val="100000"/>
              </a:lnSpc>
              <a:spcBef>
                <a:spcPct val="0"/>
              </a:spcBef>
              <a:spcAft>
                <a:spcPct val="0"/>
              </a:spcAft>
              <a:buClrTx/>
              <a:buSzTx/>
              <a:buFontTx/>
              <a:buNone/>
              <a:tabLst/>
              <a:defRPr/>
            </a:pPr>
            <a:endParaRPr lang="en-US" sz="300" baseline="0" dirty="0">
              <a:latin typeface="+mn-lt"/>
              <a:cs typeface="Arial" pitchFamily="34" charset="0"/>
            </a:endParaRPr>
          </a:p>
          <a:p>
            <a:pPr marL="0" marR="0" indent="0" algn="ctr" defTabSz="3085565" rtl="0" eaLnBrk="1" fontAlgn="base" latinLnBrk="0" hangingPunct="1">
              <a:lnSpc>
                <a:spcPct val="100000"/>
              </a:lnSpc>
              <a:spcBef>
                <a:spcPct val="0"/>
              </a:spcBef>
              <a:spcAft>
                <a:spcPct val="0"/>
              </a:spcAft>
              <a:buClrTx/>
              <a:buSzTx/>
              <a:buFontTx/>
              <a:buNone/>
              <a:tabLst/>
              <a:defRPr/>
            </a:pPr>
            <a:endParaRPr lang="en-US" sz="300" baseline="0" dirty="0">
              <a:latin typeface="+mn-lt"/>
              <a:cs typeface="Arial" pitchFamily="34" charset="0"/>
            </a:endParaRPr>
          </a:p>
          <a:p>
            <a:pPr marL="0" marR="0" indent="0" algn="ctr" defTabSz="3085565" rtl="0" eaLnBrk="1" fontAlgn="base" latinLnBrk="0" hangingPunct="1">
              <a:lnSpc>
                <a:spcPct val="100000"/>
              </a:lnSpc>
              <a:spcBef>
                <a:spcPct val="0"/>
              </a:spcBef>
              <a:spcAft>
                <a:spcPct val="0"/>
              </a:spcAft>
              <a:buClrTx/>
              <a:buSzTx/>
              <a:buFontTx/>
              <a:buNone/>
              <a:tabLst/>
              <a:defRPr/>
            </a:pPr>
            <a:r>
              <a:rPr lang="en-US" sz="1000" baseline="0" dirty="0">
                <a:latin typeface="+mn-lt"/>
                <a:cs typeface="Arial" pitchFamily="34" charset="0"/>
              </a:rPr>
              <a:t>With kind regards,</a:t>
            </a:r>
          </a:p>
          <a:p>
            <a:pPr marL="0" marR="0" indent="0" algn="ctr" defTabSz="3085565" rtl="0" eaLnBrk="1" fontAlgn="base" latinLnBrk="0" hangingPunct="1">
              <a:lnSpc>
                <a:spcPct val="100000"/>
              </a:lnSpc>
              <a:spcBef>
                <a:spcPct val="0"/>
              </a:spcBef>
              <a:spcAft>
                <a:spcPct val="0"/>
              </a:spcAft>
              <a:buClrTx/>
              <a:buSzTx/>
              <a:buFontTx/>
              <a:buNone/>
              <a:tabLst/>
              <a:defRPr/>
            </a:pPr>
            <a:r>
              <a:rPr lang="nl-NL" sz="1000" baseline="0" dirty="0">
                <a:latin typeface="+mn-lt"/>
                <a:cs typeface="Arial" pitchFamily="34" charset="0"/>
              </a:rPr>
              <a:t>IEEE PES 2023 ISGT EU organizing team</a:t>
            </a:r>
            <a:r>
              <a:rPr lang="en-US" sz="1000" baseline="0" dirty="0">
                <a:latin typeface="+mn-lt"/>
                <a:cs typeface="Arial" pitchFamily="34" charset="0"/>
              </a:rPr>
              <a:t> </a:t>
            </a:r>
            <a:endParaRPr lang="sr-Latn-RS" sz="1000" baseline="0" dirty="0">
              <a:latin typeface="+mn-lt"/>
              <a:cs typeface="Arial" pitchFamily="34" charset="0"/>
            </a:endParaRPr>
          </a:p>
          <a:p>
            <a:pPr algn="just" defTabSz="3085565"/>
            <a:endParaRPr lang="sr-Latn-RS" sz="1000" dirty="0">
              <a:latin typeface="+mn-lt"/>
              <a:cs typeface="Arial" pitchFamily="34" charset="0"/>
            </a:endParaRPr>
          </a:p>
          <a:p>
            <a:pPr algn="just" defTabSz="3085565"/>
            <a:endParaRPr lang="sr-Latn-RS" sz="1000" dirty="0">
              <a:latin typeface="+mn-lt"/>
              <a:cs typeface="Arial" pitchFamily="34" charset="0"/>
            </a:endParaRPr>
          </a:p>
          <a:p>
            <a:pPr algn="just" defTabSz="3085565"/>
            <a:endParaRPr lang="sr-Latn-RS" sz="1000" dirty="0">
              <a:latin typeface="+mn-lt"/>
              <a:cs typeface="Arial" pitchFamily="34" charset="0"/>
            </a:endParaRPr>
          </a:p>
          <a:p>
            <a:pPr algn="just" defTabSz="3085565"/>
            <a:endParaRPr lang="sr-Latn-RS" sz="1000" dirty="0">
              <a:latin typeface="+mn-lt"/>
              <a:cs typeface="Arial" pitchFamily="34" charset="0"/>
            </a:endParaRPr>
          </a:p>
          <a:p>
            <a:pPr algn="just" defTabSz="3085565"/>
            <a:endParaRPr lang="en-US" sz="1000" dirty="0">
              <a:latin typeface="+mn-lt"/>
              <a:cs typeface="Arial" pitchFamily="34" charset="0"/>
            </a:endParaRPr>
          </a:p>
        </p:txBody>
      </p:sp>
      <p:pic>
        <p:nvPicPr>
          <p:cNvPr id="1027" name="Picture 3"/>
          <p:cNvPicPr>
            <a:picLocks noChangeAspect="1" noChangeArrowheads="1"/>
          </p:cNvPicPr>
          <p:nvPr userDrawn="1"/>
        </p:nvPicPr>
        <p:blipFill>
          <a:blip r:embed="rId14"/>
          <a:srcRect/>
          <a:stretch>
            <a:fillRect/>
          </a:stretch>
        </p:blipFill>
        <p:spPr bwMode="auto">
          <a:xfrm>
            <a:off x="-3082524" y="1571624"/>
            <a:ext cx="2658099" cy="266699"/>
          </a:xfrm>
          <a:prstGeom prst="rect">
            <a:avLst/>
          </a:prstGeom>
          <a:noFill/>
          <a:ln w="9525">
            <a:noFill/>
            <a:miter lim="800000"/>
            <a:headEnd/>
            <a:tailEnd/>
          </a:ln>
        </p:spPr>
      </p:pic>
      <p:pic>
        <p:nvPicPr>
          <p:cNvPr id="5" name="Picture 4"/>
          <p:cNvPicPr>
            <a:picLocks noChangeAspect="1" noChangeArrowheads="1"/>
          </p:cNvPicPr>
          <p:nvPr userDrawn="1"/>
        </p:nvPicPr>
        <p:blipFill>
          <a:blip r:embed="rId15"/>
          <a:srcRect/>
          <a:stretch>
            <a:fillRect/>
          </a:stretch>
        </p:blipFill>
        <p:spPr bwMode="auto">
          <a:xfrm>
            <a:off x="-2990850" y="3133725"/>
            <a:ext cx="2657475" cy="923925"/>
          </a:xfrm>
          <a:prstGeom prst="rect">
            <a:avLst/>
          </a:prstGeom>
          <a:noFill/>
          <a:ln w="9525">
            <a:noFill/>
            <a:miter lim="800000"/>
            <a:headEnd/>
            <a:tailEnd/>
          </a:ln>
        </p:spPr>
      </p:pic>
      <p:pic>
        <p:nvPicPr>
          <p:cNvPr id="2050" name="Picture 2"/>
          <p:cNvPicPr>
            <a:picLocks noChangeAspect="1" noChangeArrowheads="1"/>
          </p:cNvPicPr>
          <p:nvPr userDrawn="1"/>
        </p:nvPicPr>
        <p:blipFill>
          <a:blip r:embed="rId16"/>
          <a:srcRect/>
          <a:stretch>
            <a:fillRect/>
          </a:stretch>
        </p:blipFill>
        <p:spPr bwMode="auto">
          <a:xfrm>
            <a:off x="-2111619" y="4806462"/>
            <a:ext cx="800100" cy="4667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58" r:id="rId1"/>
    <p:sldLayoutId id="2147483756" r:id="rId2"/>
    <p:sldLayoutId id="2147483759" r:id="rId3"/>
    <p:sldLayoutId id="2147483748" r:id="rId4"/>
    <p:sldLayoutId id="2147483749" r:id="rId5"/>
    <p:sldLayoutId id="2147483750" r:id="rId6"/>
    <p:sldLayoutId id="2147483751" r:id="rId7"/>
    <p:sldLayoutId id="2147483752" r:id="rId8"/>
    <p:sldLayoutId id="2147483753" r:id="rId9"/>
    <p:sldLayoutId id="2147483754" r:id="rId10"/>
    <p:sldLayoutId id="2147483757" r:id="rId11"/>
    <p:sldLayoutId id="2147483760" r:id="rId12"/>
  </p:sldLayoutIdLst>
  <p:hf hdr="0" ftr="0"/>
  <p:txStyles>
    <p:titleStyle>
      <a:lvl1pPr algn="l" defTabSz="457200" rtl="0" eaLnBrk="0" fontAlgn="base" hangingPunct="0">
        <a:spcBef>
          <a:spcPct val="0"/>
        </a:spcBef>
        <a:spcAft>
          <a:spcPct val="0"/>
        </a:spcAft>
        <a:defRPr sz="3200" b="1" kern="1200">
          <a:solidFill>
            <a:schemeClr val="bg1"/>
          </a:solidFill>
          <a:latin typeface="+mj-lt"/>
          <a:ea typeface="MS PGothic" pitchFamily="34" charset="-128"/>
          <a:cs typeface="ＭＳ Ｐゴシック" charset="0"/>
        </a:defRPr>
      </a:lvl1pPr>
      <a:lvl2pPr algn="l" defTabSz="457200" rtl="0" eaLnBrk="0" fontAlgn="base" hangingPunct="0">
        <a:spcBef>
          <a:spcPct val="0"/>
        </a:spcBef>
        <a:spcAft>
          <a:spcPct val="0"/>
        </a:spcAft>
        <a:defRPr sz="3200" b="1">
          <a:solidFill>
            <a:schemeClr val="bg1"/>
          </a:solidFill>
          <a:latin typeface="Verdana" charset="0"/>
          <a:ea typeface="MS PGothic" pitchFamily="34" charset="-128"/>
          <a:cs typeface="ＭＳ Ｐゴシック" charset="0"/>
        </a:defRPr>
      </a:lvl2pPr>
      <a:lvl3pPr algn="l" defTabSz="457200" rtl="0" eaLnBrk="0" fontAlgn="base" hangingPunct="0">
        <a:spcBef>
          <a:spcPct val="0"/>
        </a:spcBef>
        <a:spcAft>
          <a:spcPct val="0"/>
        </a:spcAft>
        <a:defRPr sz="3200" b="1">
          <a:solidFill>
            <a:schemeClr val="bg1"/>
          </a:solidFill>
          <a:latin typeface="Verdana" charset="0"/>
          <a:ea typeface="MS PGothic" pitchFamily="34" charset="-128"/>
          <a:cs typeface="ＭＳ Ｐゴシック" charset="0"/>
        </a:defRPr>
      </a:lvl3pPr>
      <a:lvl4pPr algn="l" defTabSz="457200" rtl="0" eaLnBrk="0" fontAlgn="base" hangingPunct="0">
        <a:spcBef>
          <a:spcPct val="0"/>
        </a:spcBef>
        <a:spcAft>
          <a:spcPct val="0"/>
        </a:spcAft>
        <a:defRPr sz="3200" b="1">
          <a:solidFill>
            <a:schemeClr val="bg1"/>
          </a:solidFill>
          <a:latin typeface="Verdana" charset="0"/>
          <a:ea typeface="MS PGothic" pitchFamily="34" charset="-128"/>
          <a:cs typeface="ＭＳ Ｐゴシック" charset="0"/>
        </a:defRPr>
      </a:lvl4pPr>
      <a:lvl5pPr algn="l" defTabSz="457200" rtl="0" eaLnBrk="0" fontAlgn="base" hangingPunct="0">
        <a:spcBef>
          <a:spcPct val="0"/>
        </a:spcBef>
        <a:spcAft>
          <a:spcPct val="0"/>
        </a:spcAft>
        <a:defRPr sz="3200" b="1">
          <a:solidFill>
            <a:schemeClr val="bg1"/>
          </a:solidFill>
          <a:latin typeface="Verdana" charset="0"/>
          <a:ea typeface="MS PGothic" pitchFamily="34" charset="-128"/>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p:titleStyle>
    <p:bodyStyle>
      <a:lvl1pPr marL="346075" indent="-346075" algn="l" defTabSz="457200" rtl="0" eaLnBrk="0" fontAlgn="base" hangingPunct="0">
        <a:spcBef>
          <a:spcPts val="1800"/>
        </a:spcBef>
        <a:spcAft>
          <a:spcPct val="0"/>
        </a:spcAft>
        <a:buSzPct val="135000"/>
        <a:buBlip>
          <a:blip r:embed="rId17"/>
        </a:buBlip>
        <a:defRPr sz="2400" kern="1200">
          <a:solidFill>
            <a:schemeClr val="bg1"/>
          </a:solidFill>
          <a:latin typeface="+mn-lt"/>
          <a:ea typeface="MS PGothic" pitchFamily="34" charset="-128"/>
          <a:cs typeface="ＭＳ Ｐゴシック" charset="0"/>
        </a:defRPr>
      </a:lvl1pPr>
      <a:lvl2pPr marL="593725" indent="-182563" algn="l" defTabSz="457200" rtl="0" eaLnBrk="0" fontAlgn="base" hangingPunct="0">
        <a:spcBef>
          <a:spcPts val="800"/>
        </a:spcBef>
        <a:spcAft>
          <a:spcPct val="0"/>
        </a:spcAft>
        <a:buClr>
          <a:srgbClr val="595959"/>
        </a:buClr>
        <a:buFont typeface="Lucida Grande"/>
        <a:buChar char="–"/>
        <a:defRPr sz="2000" kern="1200">
          <a:solidFill>
            <a:schemeClr val="bg1"/>
          </a:solidFill>
          <a:latin typeface="+mn-lt"/>
          <a:ea typeface="MS PGothic" pitchFamily="34" charset="-128"/>
          <a:cs typeface="+mn-cs"/>
        </a:defRPr>
      </a:lvl2pPr>
      <a:lvl3pPr marL="822325" indent="-182563" algn="l" defTabSz="457200" rtl="0" eaLnBrk="0" fontAlgn="base" hangingPunct="0">
        <a:spcBef>
          <a:spcPts val="700"/>
        </a:spcBef>
        <a:spcAft>
          <a:spcPct val="0"/>
        </a:spcAft>
        <a:buClr>
          <a:srgbClr val="595959"/>
        </a:buClr>
        <a:buFont typeface="Wingdings" pitchFamily="2" charset="2"/>
        <a:buChar char="§"/>
        <a:defRPr kern="1200">
          <a:solidFill>
            <a:schemeClr val="bg1"/>
          </a:solidFill>
          <a:latin typeface="+mn-lt"/>
          <a:ea typeface="MS PGothic" pitchFamily="34" charset="-128"/>
          <a:cs typeface="+mn-cs"/>
        </a:defRPr>
      </a:lvl3pPr>
      <a:lvl4pPr marL="1050925" indent="-182563" algn="l" defTabSz="457200" rtl="0" eaLnBrk="0" fontAlgn="base" hangingPunct="0">
        <a:spcBef>
          <a:spcPts val="600"/>
        </a:spcBef>
        <a:spcAft>
          <a:spcPct val="0"/>
        </a:spcAft>
        <a:buClr>
          <a:srgbClr val="595959"/>
        </a:buClr>
        <a:buFont typeface="Arial" pitchFamily="34" charset="0"/>
        <a:buChar char="–"/>
        <a:defRPr sz="1600" kern="1200">
          <a:solidFill>
            <a:schemeClr val="bg1"/>
          </a:solidFill>
          <a:latin typeface="+mn-lt"/>
          <a:ea typeface="MS PGothic" pitchFamily="34" charset="-128"/>
          <a:cs typeface="+mn-cs"/>
        </a:defRPr>
      </a:lvl4pPr>
      <a:lvl5pPr marL="1233488" indent="-182563" algn="l" defTabSz="457200" rtl="0" eaLnBrk="0" fontAlgn="base" hangingPunct="0">
        <a:spcBef>
          <a:spcPts val="600"/>
        </a:spcBef>
        <a:spcAft>
          <a:spcPct val="0"/>
        </a:spcAft>
        <a:buClr>
          <a:srgbClr val="7F7F7F"/>
        </a:buClr>
        <a:buFont typeface="Wingdings" pitchFamily="2" charset="2"/>
        <a:buChar char="§"/>
        <a:defRPr sz="1600" kern="1200">
          <a:solidFill>
            <a:schemeClr val="bg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bcouraud/Linky-TIC-Read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839453"/>
            <a:ext cx="9144000" cy="1169697"/>
          </a:xfrm>
          <a:solidFill>
            <a:srgbClr val="0E0520">
              <a:alpha val="56000"/>
            </a:srgbClr>
          </a:solidFill>
        </p:spPr>
        <p:txBody>
          <a:bodyPr/>
          <a:lstStyle/>
          <a:p>
            <a:pPr algn="ctr" eaLnBrk="1" hangingPunct="1">
              <a:defRPr/>
            </a:pPr>
            <a:r>
              <a:rPr lang="en-US" dirty="0"/>
              <a:t>Collecting French Smart Meter Data for Residential Flexibility</a:t>
            </a:r>
            <a:endParaRPr lang="en-GB" dirty="0"/>
          </a:p>
        </p:txBody>
      </p:sp>
      <p:sp>
        <p:nvSpPr>
          <p:cNvPr id="5124" name="Subtitle 4"/>
          <p:cNvSpPr>
            <a:spLocks noGrp="1"/>
          </p:cNvSpPr>
          <p:nvPr>
            <p:ph type="subTitle" idx="1"/>
          </p:nvPr>
        </p:nvSpPr>
        <p:spPr>
          <a:xfrm>
            <a:off x="450913" y="4251666"/>
            <a:ext cx="7909316" cy="722049"/>
          </a:xfrm>
        </p:spPr>
        <p:txBody>
          <a:bodyPr/>
          <a:lstStyle/>
          <a:p>
            <a:pPr algn="ctr" eaLnBrk="1" hangingPunct="1">
              <a:buFont typeface="Wingdings" pitchFamily="2" charset="2"/>
              <a:buNone/>
            </a:pPr>
            <a:r>
              <a:rPr lang="en-US" dirty="0">
                <a:latin typeface="Verdana" pitchFamily="34" charset="0"/>
              </a:rPr>
              <a:t>Benoit Couraud – Pierre-Jean Barre – Roberta Pennucci – Yann Rozier - Sonam Norbu - David Flynn – Erwin Franquet</a:t>
            </a:r>
            <a:endParaRPr lang="en-GB" dirty="0">
              <a:latin typeface="Verdana" pitchFamily="34" charset="0"/>
            </a:endParaRPr>
          </a:p>
        </p:txBody>
      </p:sp>
      <p:sp>
        <p:nvSpPr>
          <p:cNvPr id="5125" name="Text Placeholder 5"/>
          <p:cNvSpPr>
            <a:spLocks noGrp="1"/>
          </p:cNvSpPr>
          <p:nvPr>
            <p:ph type="body" sz="quarter" idx="13"/>
          </p:nvPr>
        </p:nvSpPr>
        <p:spPr/>
        <p:txBody>
          <a:bodyPr/>
          <a:lstStyle/>
          <a:p>
            <a:pPr algn="ctr" eaLnBrk="1" hangingPunct="1"/>
            <a:r>
              <a:rPr lang="en-US" dirty="0">
                <a:latin typeface="Verdana" pitchFamily="34" charset="0"/>
              </a:rPr>
              <a:t>University Nice Côte d’Azur  -  University of Glasgow</a:t>
            </a:r>
            <a:endParaRPr lang="en-GB" dirty="0">
              <a:latin typeface="Verdana" pitchFamily="34" charset="0"/>
            </a:endParaRPr>
          </a:p>
        </p:txBody>
      </p:sp>
      <p:sp>
        <p:nvSpPr>
          <p:cNvPr id="5126" name="Rectangle 3"/>
          <p:cNvSpPr txBox="1">
            <a:spLocks noChangeArrowheads="1"/>
          </p:cNvSpPr>
          <p:nvPr/>
        </p:nvSpPr>
        <p:spPr bwMode="auto">
          <a:xfrm>
            <a:off x="0" y="5703279"/>
            <a:ext cx="2084388" cy="309562"/>
          </a:xfrm>
          <a:prstGeom prst="rect">
            <a:avLst/>
          </a:prstGeom>
          <a:solidFill>
            <a:schemeClr val="bg1"/>
          </a:solidFill>
          <a:ln w="9525">
            <a:noFill/>
            <a:miter lim="800000"/>
            <a:headEnd/>
            <a:tailEnd/>
          </a:ln>
        </p:spPr>
        <p:txBody>
          <a:bodyPr/>
          <a:lstStyle/>
          <a:p>
            <a:pPr algn="ctr" eaLnBrk="0" hangingPunct="0">
              <a:lnSpc>
                <a:spcPct val="90000"/>
              </a:lnSpc>
              <a:spcBef>
                <a:spcPts val="1800"/>
              </a:spcBef>
              <a:buSzPct val="135000"/>
              <a:buFont typeface="Wingdings" pitchFamily="2" charset="2"/>
              <a:buNone/>
            </a:pPr>
            <a:r>
              <a:rPr lang="en-US" sz="1600" b="1" dirty="0">
                <a:solidFill>
                  <a:srgbClr val="5B1D76"/>
                </a:solidFill>
              </a:rPr>
              <a:t>Paper №: A9157</a:t>
            </a:r>
          </a:p>
        </p:txBody>
      </p:sp>
      <p:sp>
        <p:nvSpPr>
          <p:cNvPr id="7" name="BrSlajda"/>
          <p:cNvSpPr txBox="1"/>
          <p:nvPr/>
        </p:nvSpPr>
        <p:spPr>
          <a:xfrm>
            <a:off x="7937500" y="6350000"/>
            <a:ext cx="952500" cy="253916"/>
          </a:xfrm>
          <a:prstGeom prst="rect">
            <a:avLst/>
          </a:prstGeom>
          <a:ln>
            <a:noFill/>
          </a:ln>
        </p:spPr>
        <p:txBody>
          <a:bodyPr vert="horz" rtlCol="0">
            <a:spAutoFit/>
          </a:bodyPr>
          <a:lstStyle/>
          <a:p>
            <a:pPr algn="r"/>
            <a:r>
              <a:rPr lang="en-US" sz="1050" dirty="0">
                <a:latin typeface="Verdana"/>
              </a:rPr>
              <a:t>1 /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8724-5406-5A14-8BD3-53210B730EA3}"/>
              </a:ext>
            </a:extLst>
          </p:cNvPr>
          <p:cNvSpPr>
            <a:spLocks noGrp="1"/>
          </p:cNvSpPr>
          <p:nvPr>
            <p:ph type="title"/>
          </p:nvPr>
        </p:nvSpPr>
        <p:spPr/>
        <p:txBody>
          <a:bodyPr/>
          <a:lstStyle/>
          <a:p>
            <a:r>
              <a:rPr lang="en-US" dirty="0"/>
              <a:t>Connecting to the French Smart Meter</a:t>
            </a:r>
          </a:p>
        </p:txBody>
      </p:sp>
      <p:pic>
        <p:nvPicPr>
          <p:cNvPr id="4" name="Picture 3">
            <a:extLst>
              <a:ext uri="{FF2B5EF4-FFF2-40B4-BE49-F238E27FC236}">
                <a16:creationId xmlns:a16="http://schemas.microsoft.com/office/drawing/2014/main" id="{4A3A16A8-5775-8B1D-EC91-9BBFCBDC15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5714" y="1587961"/>
            <a:ext cx="5604087" cy="3112671"/>
          </a:xfrm>
          <a:prstGeom prst="rect">
            <a:avLst/>
          </a:prstGeom>
        </p:spPr>
      </p:pic>
      <p:sp>
        <p:nvSpPr>
          <p:cNvPr id="324" name="Rectangle 323">
            <a:extLst>
              <a:ext uri="{FF2B5EF4-FFF2-40B4-BE49-F238E27FC236}">
                <a16:creationId xmlns:a16="http://schemas.microsoft.com/office/drawing/2014/main" id="{1CA53DCA-D25E-A255-C8B1-4364EB131FF0}"/>
              </a:ext>
            </a:extLst>
          </p:cNvPr>
          <p:cNvSpPr/>
          <p:nvPr/>
        </p:nvSpPr>
        <p:spPr>
          <a:xfrm>
            <a:off x="4043209" y="3097369"/>
            <a:ext cx="2125192" cy="19833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8D7312D3-D558-440B-96B9-EE86E1DA353E}"/>
              </a:ext>
            </a:extLst>
          </p:cNvPr>
          <p:cNvSpPr/>
          <p:nvPr/>
        </p:nvSpPr>
        <p:spPr>
          <a:xfrm>
            <a:off x="1132583" y="1350992"/>
            <a:ext cx="4837217" cy="1797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TextBox 325">
            <a:extLst>
              <a:ext uri="{FF2B5EF4-FFF2-40B4-BE49-F238E27FC236}">
                <a16:creationId xmlns:a16="http://schemas.microsoft.com/office/drawing/2014/main" id="{15565928-E46E-6055-D991-8A320EEA9D0B}"/>
              </a:ext>
            </a:extLst>
          </p:cNvPr>
          <p:cNvSpPr txBox="1"/>
          <p:nvPr/>
        </p:nvSpPr>
        <p:spPr>
          <a:xfrm>
            <a:off x="12136569" y="5648881"/>
            <a:ext cx="1906668" cy="276999"/>
          </a:xfrm>
          <a:prstGeom prst="rect">
            <a:avLst/>
          </a:prstGeom>
          <a:no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a:solidFill>
                  <a:srgbClr val="00B050"/>
                </a:solidFill>
              </a:rPr>
              <a:t>Actuator</a:t>
            </a:r>
          </a:p>
        </p:txBody>
      </p:sp>
      <p:sp>
        <p:nvSpPr>
          <p:cNvPr id="327" name="TextBox 326">
            <a:extLst>
              <a:ext uri="{FF2B5EF4-FFF2-40B4-BE49-F238E27FC236}">
                <a16:creationId xmlns:a16="http://schemas.microsoft.com/office/drawing/2014/main" id="{A4EEFEFC-4F61-0E1A-B29D-8AE86C1058FE}"/>
              </a:ext>
            </a:extLst>
          </p:cNvPr>
          <p:cNvSpPr txBox="1"/>
          <p:nvPr/>
        </p:nvSpPr>
        <p:spPr>
          <a:xfrm rot="5400000">
            <a:off x="14431410" y="1150887"/>
            <a:ext cx="2220479" cy="277000"/>
          </a:xfrm>
          <a:prstGeom prst="rect">
            <a:avLst/>
          </a:prstGeom>
          <a:no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a:solidFill>
                  <a:srgbClr val="00B050"/>
                </a:solidFill>
              </a:rPr>
              <a:t>Power Supply</a:t>
            </a:r>
          </a:p>
        </p:txBody>
      </p:sp>
      <p:sp>
        <p:nvSpPr>
          <p:cNvPr id="328" name="TextBox 327">
            <a:extLst>
              <a:ext uri="{FF2B5EF4-FFF2-40B4-BE49-F238E27FC236}">
                <a16:creationId xmlns:a16="http://schemas.microsoft.com/office/drawing/2014/main" id="{9384B43E-C2CA-EE12-A69F-4D014B070998}"/>
              </a:ext>
            </a:extLst>
          </p:cNvPr>
          <p:cNvSpPr txBox="1"/>
          <p:nvPr/>
        </p:nvSpPr>
        <p:spPr>
          <a:xfrm>
            <a:off x="519451" y="4321796"/>
            <a:ext cx="1451017"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dirty="0">
                <a:solidFill>
                  <a:srgbClr val="00B050"/>
                </a:solidFill>
              </a:rPr>
              <a:t>Demodulation</a:t>
            </a:r>
          </a:p>
        </p:txBody>
      </p:sp>
      <p:sp>
        <p:nvSpPr>
          <p:cNvPr id="329" name="TextBox 328">
            <a:extLst>
              <a:ext uri="{FF2B5EF4-FFF2-40B4-BE49-F238E27FC236}">
                <a16:creationId xmlns:a16="http://schemas.microsoft.com/office/drawing/2014/main" id="{437ED6FA-D18F-040F-6ADB-BE5823768E50}"/>
              </a:ext>
            </a:extLst>
          </p:cNvPr>
          <p:cNvSpPr txBox="1"/>
          <p:nvPr/>
        </p:nvSpPr>
        <p:spPr>
          <a:xfrm>
            <a:off x="2717921" y="4321796"/>
            <a:ext cx="1602941" cy="553998"/>
          </a:xfrm>
          <a:prstGeom prst="rect">
            <a:avLst/>
          </a:prstGeom>
          <a:solidFill>
            <a:srgbClr val="F2F2F2"/>
          </a:solidFill>
          <a:ln>
            <a:solidFill>
              <a:schemeClr val="tx1">
                <a:lumMod val="50000"/>
                <a:lumOff val="50000"/>
              </a:schemeClr>
            </a:solidFill>
            <a:prstDash val="dash"/>
          </a:ln>
        </p:spPr>
        <p:txBody>
          <a:bodyPr wrap="square" lIns="0" tIns="0" rIns="0" bIns="0">
            <a:no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dirty="0">
                <a:solidFill>
                  <a:srgbClr val="00B050"/>
                </a:solidFill>
              </a:rPr>
              <a:t>Communication</a:t>
            </a:r>
          </a:p>
          <a:p>
            <a:pPr algn="ctr"/>
            <a:r>
              <a:rPr lang="en-US" dirty="0">
                <a:solidFill>
                  <a:srgbClr val="00B050"/>
                </a:solidFill>
              </a:rPr>
              <a:t> &amp; Control</a:t>
            </a:r>
          </a:p>
        </p:txBody>
      </p:sp>
    </p:spTree>
    <p:extLst>
      <p:ext uri="{BB962C8B-B14F-4D97-AF65-F5344CB8AC3E}">
        <p14:creationId xmlns:p14="http://schemas.microsoft.com/office/powerpoint/2010/main" val="1436437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8724-5406-5A14-8BD3-53210B730EA3}"/>
              </a:ext>
            </a:extLst>
          </p:cNvPr>
          <p:cNvSpPr>
            <a:spLocks noGrp="1"/>
          </p:cNvSpPr>
          <p:nvPr>
            <p:ph type="title"/>
          </p:nvPr>
        </p:nvSpPr>
        <p:spPr/>
        <p:txBody>
          <a:bodyPr/>
          <a:lstStyle/>
          <a:p>
            <a:r>
              <a:rPr lang="en-US" dirty="0"/>
              <a:t>Connecting to the French Smart Meter</a:t>
            </a:r>
          </a:p>
        </p:txBody>
      </p:sp>
      <p:pic>
        <p:nvPicPr>
          <p:cNvPr id="4" name="Picture 3">
            <a:extLst>
              <a:ext uri="{FF2B5EF4-FFF2-40B4-BE49-F238E27FC236}">
                <a16:creationId xmlns:a16="http://schemas.microsoft.com/office/drawing/2014/main" id="{4A3A16A8-5775-8B1D-EC91-9BBFCBDC15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5714" y="1587961"/>
            <a:ext cx="5604087" cy="3112671"/>
          </a:xfrm>
          <a:prstGeom prst="rect">
            <a:avLst/>
          </a:prstGeom>
        </p:spPr>
      </p:pic>
      <p:sp>
        <p:nvSpPr>
          <p:cNvPr id="325" name="Rectangle 324">
            <a:extLst>
              <a:ext uri="{FF2B5EF4-FFF2-40B4-BE49-F238E27FC236}">
                <a16:creationId xmlns:a16="http://schemas.microsoft.com/office/drawing/2014/main" id="{8D7312D3-D558-440B-96B9-EE86E1DA353E}"/>
              </a:ext>
            </a:extLst>
          </p:cNvPr>
          <p:cNvSpPr/>
          <p:nvPr/>
        </p:nvSpPr>
        <p:spPr>
          <a:xfrm>
            <a:off x="1132583" y="1350992"/>
            <a:ext cx="4837217" cy="1797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TextBox 326">
            <a:extLst>
              <a:ext uri="{FF2B5EF4-FFF2-40B4-BE49-F238E27FC236}">
                <a16:creationId xmlns:a16="http://schemas.microsoft.com/office/drawing/2014/main" id="{A4EEFEFC-4F61-0E1A-B29D-8AE86C1058FE}"/>
              </a:ext>
            </a:extLst>
          </p:cNvPr>
          <p:cNvSpPr txBox="1"/>
          <p:nvPr/>
        </p:nvSpPr>
        <p:spPr>
          <a:xfrm rot="5400000">
            <a:off x="14431410" y="1150887"/>
            <a:ext cx="2220479" cy="277000"/>
          </a:xfrm>
          <a:prstGeom prst="rect">
            <a:avLst/>
          </a:prstGeom>
          <a:no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a:solidFill>
                  <a:srgbClr val="00B050"/>
                </a:solidFill>
              </a:rPr>
              <a:t>Power Supply</a:t>
            </a:r>
          </a:p>
        </p:txBody>
      </p:sp>
      <p:sp>
        <p:nvSpPr>
          <p:cNvPr id="328" name="TextBox 327">
            <a:extLst>
              <a:ext uri="{FF2B5EF4-FFF2-40B4-BE49-F238E27FC236}">
                <a16:creationId xmlns:a16="http://schemas.microsoft.com/office/drawing/2014/main" id="{9384B43E-C2CA-EE12-A69F-4D014B070998}"/>
              </a:ext>
            </a:extLst>
          </p:cNvPr>
          <p:cNvSpPr txBox="1"/>
          <p:nvPr/>
        </p:nvSpPr>
        <p:spPr>
          <a:xfrm>
            <a:off x="519451" y="4321796"/>
            <a:ext cx="1451017"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dirty="0">
                <a:solidFill>
                  <a:srgbClr val="00B050"/>
                </a:solidFill>
              </a:rPr>
              <a:t>Demodulation</a:t>
            </a:r>
          </a:p>
        </p:txBody>
      </p:sp>
      <p:sp>
        <p:nvSpPr>
          <p:cNvPr id="329" name="TextBox 328">
            <a:extLst>
              <a:ext uri="{FF2B5EF4-FFF2-40B4-BE49-F238E27FC236}">
                <a16:creationId xmlns:a16="http://schemas.microsoft.com/office/drawing/2014/main" id="{437ED6FA-D18F-040F-6ADB-BE5823768E50}"/>
              </a:ext>
            </a:extLst>
          </p:cNvPr>
          <p:cNvSpPr txBox="1"/>
          <p:nvPr/>
        </p:nvSpPr>
        <p:spPr>
          <a:xfrm>
            <a:off x="2859589" y="4321796"/>
            <a:ext cx="1203696" cy="553998"/>
          </a:xfrm>
          <a:prstGeom prst="rect">
            <a:avLst/>
          </a:prstGeom>
          <a:solidFill>
            <a:srgbClr val="F2F2F2"/>
          </a:solidFill>
          <a:ln>
            <a:solidFill>
              <a:schemeClr val="tx1">
                <a:lumMod val="50000"/>
                <a:lumOff val="50000"/>
              </a:schemeClr>
            </a:solidFill>
            <a:prstDash val="dash"/>
          </a:ln>
        </p:spPr>
        <p:txBody>
          <a:bodyPr wrap="square" lIns="0" tIns="0" rIns="0" bIns="0">
            <a:no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dirty="0">
                <a:solidFill>
                  <a:srgbClr val="00B050"/>
                </a:solidFill>
              </a:rPr>
              <a:t>Comm</a:t>
            </a:r>
          </a:p>
          <a:p>
            <a:pPr algn="ctr"/>
            <a:r>
              <a:rPr lang="en-US" dirty="0">
                <a:solidFill>
                  <a:srgbClr val="00B050"/>
                </a:solidFill>
              </a:rPr>
              <a:t> &amp; Control</a:t>
            </a:r>
          </a:p>
        </p:txBody>
      </p:sp>
      <p:sp>
        <p:nvSpPr>
          <p:cNvPr id="326" name="TextBox 325">
            <a:extLst>
              <a:ext uri="{FF2B5EF4-FFF2-40B4-BE49-F238E27FC236}">
                <a16:creationId xmlns:a16="http://schemas.microsoft.com/office/drawing/2014/main" id="{15565928-E46E-6055-D991-8A320EEA9D0B}"/>
              </a:ext>
            </a:extLst>
          </p:cNvPr>
          <p:cNvSpPr txBox="1"/>
          <p:nvPr/>
        </p:nvSpPr>
        <p:spPr>
          <a:xfrm>
            <a:off x="4179444" y="4360174"/>
            <a:ext cx="888871"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dirty="0">
                <a:solidFill>
                  <a:srgbClr val="00B050"/>
                </a:solidFill>
              </a:rPr>
              <a:t>Actuator</a:t>
            </a:r>
          </a:p>
        </p:txBody>
      </p:sp>
    </p:spTree>
    <p:extLst>
      <p:ext uri="{BB962C8B-B14F-4D97-AF65-F5344CB8AC3E}">
        <p14:creationId xmlns:p14="http://schemas.microsoft.com/office/powerpoint/2010/main" val="246605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8724-5406-5A14-8BD3-53210B730EA3}"/>
              </a:ext>
            </a:extLst>
          </p:cNvPr>
          <p:cNvSpPr>
            <a:spLocks noGrp="1"/>
          </p:cNvSpPr>
          <p:nvPr>
            <p:ph type="title"/>
          </p:nvPr>
        </p:nvSpPr>
        <p:spPr/>
        <p:txBody>
          <a:bodyPr/>
          <a:lstStyle/>
          <a:p>
            <a:r>
              <a:rPr lang="en-US" dirty="0"/>
              <a:t>Connecting to the French Smart Meter</a:t>
            </a:r>
          </a:p>
        </p:txBody>
      </p:sp>
      <p:pic>
        <p:nvPicPr>
          <p:cNvPr id="4" name="Picture 3">
            <a:extLst>
              <a:ext uri="{FF2B5EF4-FFF2-40B4-BE49-F238E27FC236}">
                <a16:creationId xmlns:a16="http://schemas.microsoft.com/office/drawing/2014/main" id="{4A3A16A8-5775-8B1D-EC91-9BBFCBDC15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5714" y="1587961"/>
            <a:ext cx="5604087" cy="3112671"/>
          </a:xfrm>
          <a:prstGeom prst="rect">
            <a:avLst/>
          </a:prstGeom>
        </p:spPr>
      </p:pic>
      <p:sp>
        <p:nvSpPr>
          <p:cNvPr id="328" name="TextBox 327">
            <a:extLst>
              <a:ext uri="{FF2B5EF4-FFF2-40B4-BE49-F238E27FC236}">
                <a16:creationId xmlns:a16="http://schemas.microsoft.com/office/drawing/2014/main" id="{9384B43E-C2CA-EE12-A69F-4D014B070998}"/>
              </a:ext>
            </a:extLst>
          </p:cNvPr>
          <p:cNvSpPr txBox="1"/>
          <p:nvPr/>
        </p:nvSpPr>
        <p:spPr>
          <a:xfrm>
            <a:off x="519451" y="4321796"/>
            <a:ext cx="1451017"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dirty="0">
                <a:solidFill>
                  <a:srgbClr val="00B050"/>
                </a:solidFill>
              </a:rPr>
              <a:t>Demodulation</a:t>
            </a:r>
          </a:p>
        </p:txBody>
      </p:sp>
      <p:sp>
        <p:nvSpPr>
          <p:cNvPr id="329" name="TextBox 328">
            <a:extLst>
              <a:ext uri="{FF2B5EF4-FFF2-40B4-BE49-F238E27FC236}">
                <a16:creationId xmlns:a16="http://schemas.microsoft.com/office/drawing/2014/main" id="{437ED6FA-D18F-040F-6ADB-BE5823768E50}"/>
              </a:ext>
            </a:extLst>
          </p:cNvPr>
          <p:cNvSpPr txBox="1"/>
          <p:nvPr/>
        </p:nvSpPr>
        <p:spPr>
          <a:xfrm>
            <a:off x="2859589" y="4321796"/>
            <a:ext cx="1203696" cy="553998"/>
          </a:xfrm>
          <a:prstGeom prst="rect">
            <a:avLst/>
          </a:prstGeom>
          <a:solidFill>
            <a:srgbClr val="F2F2F2"/>
          </a:solidFill>
          <a:ln>
            <a:solidFill>
              <a:schemeClr val="tx1">
                <a:lumMod val="50000"/>
                <a:lumOff val="50000"/>
              </a:schemeClr>
            </a:solidFill>
            <a:prstDash val="dash"/>
          </a:ln>
        </p:spPr>
        <p:txBody>
          <a:bodyPr wrap="square" lIns="0" tIns="0" rIns="0" bIns="0">
            <a:no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dirty="0">
                <a:solidFill>
                  <a:srgbClr val="00B050"/>
                </a:solidFill>
              </a:rPr>
              <a:t>Comm</a:t>
            </a:r>
          </a:p>
          <a:p>
            <a:pPr algn="ctr"/>
            <a:r>
              <a:rPr lang="en-US" dirty="0">
                <a:solidFill>
                  <a:srgbClr val="00B050"/>
                </a:solidFill>
              </a:rPr>
              <a:t> &amp; Control</a:t>
            </a:r>
          </a:p>
        </p:txBody>
      </p:sp>
      <p:sp>
        <p:nvSpPr>
          <p:cNvPr id="326" name="TextBox 325">
            <a:extLst>
              <a:ext uri="{FF2B5EF4-FFF2-40B4-BE49-F238E27FC236}">
                <a16:creationId xmlns:a16="http://schemas.microsoft.com/office/drawing/2014/main" id="{15565928-E46E-6055-D991-8A320EEA9D0B}"/>
              </a:ext>
            </a:extLst>
          </p:cNvPr>
          <p:cNvSpPr txBox="1"/>
          <p:nvPr/>
        </p:nvSpPr>
        <p:spPr>
          <a:xfrm>
            <a:off x="4179444" y="4360174"/>
            <a:ext cx="888871"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dirty="0">
                <a:solidFill>
                  <a:srgbClr val="00B050"/>
                </a:solidFill>
              </a:rPr>
              <a:t>Actuator</a:t>
            </a:r>
          </a:p>
        </p:txBody>
      </p:sp>
      <p:sp>
        <p:nvSpPr>
          <p:cNvPr id="3" name="TextBox 2">
            <a:extLst>
              <a:ext uri="{FF2B5EF4-FFF2-40B4-BE49-F238E27FC236}">
                <a16:creationId xmlns:a16="http://schemas.microsoft.com/office/drawing/2014/main" id="{3C828428-0A5C-CF7B-5746-A0F9FD3FCD57}"/>
              </a:ext>
            </a:extLst>
          </p:cNvPr>
          <p:cNvSpPr txBox="1"/>
          <p:nvPr/>
        </p:nvSpPr>
        <p:spPr>
          <a:xfrm rot="5400000">
            <a:off x="4984628" y="2223128"/>
            <a:ext cx="1381344"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a:solidFill>
                  <a:srgbClr val="00B050"/>
                </a:solidFill>
              </a:rPr>
              <a:t>Power Supply</a:t>
            </a:r>
          </a:p>
        </p:txBody>
      </p:sp>
    </p:spTree>
    <p:extLst>
      <p:ext uri="{BB962C8B-B14F-4D97-AF65-F5344CB8AC3E}">
        <p14:creationId xmlns:p14="http://schemas.microsoft.com/office/powerpoint/2010/main" val="3178040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8724-5406-5A14-8BD3-53210B730EA3}"/>
              </a:ext>
            </a:extLst>
          </p:cNvPr>
          <p:cNvSpPr>
            <a:spLocks noGrp="1"/>
          </p:cNvSpPr>
          <p:nvPr>
            <p:ph type="title"/>
          </p:nvPr>
        </p:nvSpPr>
        <p:spPr/>
        <p:txBody>
          <a:bodyPr/>
          <a:lstStyle/>
          <a:p>
            <a:r>
              <a:rPr lang="en-US" dirty="0"/>
              <a:t>Connecting to the French Smart Meter</a:t>
            </a:r>
          </a:p>
        </p:txBody>
      </p:sp>
      <p:pic>
        <p:nvPicPr>
          <p:cNvPr id="4" name="Picture 3">
            <a:extLst>
              <a:ext uri="{FF2B5EF4-FFF2-40B4-BE49-F238E27FC236}">
                <a16:creationId xmlns:a16="http://schemas.microsoft.com/office/drawing/2014/main" id="{4A3A16A8-5775-8B1D-EC91-9BBFCBDC15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5714" y="1587961"/>
            <a:ext cx="5604087" cy="3112671"/>
          </a:xfrm>
          <a:prstGeom prst="rect">
            <a:avLst/>
          </a:prstGeom>
        </p:spPr>
      </p:pic>
      <p:sp>
        <p:nvSpPr>
          <p:cNvPr id="328" name="TextBox 327">
            <a:extLst>
              <a:ext uri="{FF2B5EF4-FFF2-40B4-BE49-F238E27FC236}">
                <a16:creationId xmlns:a16="http://schemas.microsoft.com/office/drawing/2014/main" id="{9384B43E-C2CA-EE12-A69F-4D014B070998}"/>
              </a:ext>
            </a:extLst>
          </p:cNvPr>
          <p:cNvSpPr txBox="1"/>
          <p:nvPr/>
        </p:nvSpPr>
        <p:spPr>
          <a:xfrm>
            <a:off x="519451" y="4321796"/>
            <a:ext cx="1451017"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dirty="0">
                <a:solidFill>
                  <a:srgbClr val="00B050"/>
                </a:solidFill>
              </a:rPr>
              <a:t>Demodulation</a:t>
            </a:r>
          </a:p>
        </p:txBody>
      </p:sp>
      <p:sp>
        <p:nvSpPr>
          <p:cNvPr id="329" name="TextBox 328">
            <a:extLst>
              <a:ext uri="{FF2B5EF4-FFF2-40B4-BE49-F238E27FC236}">
                <a16:creationId xmlns:a16="http://schemas.microsoft.com/office/drawing/2014/main" id="{437ED6FA-D18F-040F-6ADB-BE5823768E50}"/>
              </a:ext>
            </a:extLst>
          </p:cNvPr>
          <p:cNvSpPr txBox="1"/>
          <p:nvPr/>
        </p:nvSpPr>
        <p:spPr>
          <a:xfrm>
            <a:off x="2859589" y="4321796"/>
            <a:ext cx="1203696" cy="553998"/>
          </a:xfrm>
          <a:prstGeom prst="rect">
            <a:avLst/>
          </a:prstGeom>
          <a:solidFill>
            <a:srgbClr val="F2F2F2"/>
          </a:solidFill>
          <a:ln>
            <a:solidFill>
              <a:schemeClr val="tx1">
                <a:lumMod val="50000"/>
                <a:lumOff val="50000"/>
              </a:schemeClr>
            </a:solidFill>
            <a:prstDash val="dash"/>
          </a:ln>
        </p:spPr>
        <p:txBody>
          <a:bodyPr wrap="square" lIns="0" tIns="0" rIns="0" bIns="0">
            <a:no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dirty="0">
                <a:solidFill>
                  <a:srgbClr val="00B050"/>
                </a:solidFill>
              </a:rPr>
              <a:t>Comm</a:t>
            </a:r>
          </a:p>
          <a:p>
            <a:pPr algn="ctr"/>
            <a:r>
              <a:rPr lang="en-US" dirty="0">
                <a:solidFill>
                  <a:srgbClr val="00B050"/>
                </a:solidFill>
              </a:rPr>
              <a:t> &amp; Control</a:t>
            </a:r>
          </a:p>
        </p:txBody>
      </p:sp>
      <p:sp>
        <p:nvSpPr>
          <p:cNvPr id="326" name="TextBox 325">
            <a:extLst>
              <a:ext uri="{FF2B5EF4-FFF2-40B4-BE49-F238E27FC236}">
                <a16:creationId xmlns:a16="http://schemas.microsoft.com/office/drawing/2014/main" id="{15565928-E46E-6055-D991-8A320EEA9D0B}"/>
              </a:ext>
            </a:extLst>
          </p:cNvPr>
          <p:cNvSpPr txBox="1"/>
          <p:nvPr/>
        </p:nvSpPr>
        <p:spPr>
          <a:xfrm>
            <a:off x="4179444" y="4360174"/>
            <a:ext cx="888871"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dirty="0">
                <a:solidFill>
                  <a:srgbClr val="00B050"/>
                </a:solidFill>
              </a:rPr>
              <a:t>Actuator</a:t>
            </a:r>
          </a:p>
        </p:txBody>
      </p:sp>
      <p:sp>
        <p:nvSpPr>
          <p:cNvPr id="3" name="TextBox 2">
            <a:extLst>
              <a:ext uri="{FF2B5EF4-FFF2-40B4-BE49-F238E27FC236}">
                <a16:creationId xmlns:a16="http://schemas.microsoft.com/office/drawing/2014/main" id="{3C828428-0A5C-CF7B-5746-A0F9FD3FCD57}"/>
              </a:ext>
            </a:extLst>
          </p:cNvPr>
          <p:cNvSpPr txBox="1"/>
          <p:nvPr/>
        </p:nvSpPr>
        <p:spPr>
          <a:xfrm rot="5400000">
            <a:off x="4984628" y="2223128"/>
            <a:ext cx="1381344"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a:solidFill>
                  <a:srgbClr val="00B050"/>
                </a:solidFill>
              </a:rPr>
              <a:t>Power Supply</a:t>
            </a:r>
          </a:p>
        </p:txBody>
      </p:sp>
      <p:grpSp>
        <p:nvGrpSpPr>
          <p:cNvPr id="5" name="Group 4">
            <a:extLst>
              <a:ext uri="{FF2B5EF4-FFF2-40B4-BE49-F238E27FC236}">
                <a16:creationId xmlns:a16="http://schemas.microsoft.com/office/drawing/2014/main" id="{7CE7B5F0-90B3-5018-A608-8A7ABBAE5A36}"/>
              </a:ext>
            </a:extLst>
          </p:cNvPr>
          <p:cNvGrpSpPr/>
          <p:nvPr/>
        </p:nvGrpSpPr>
        <p:grpSpPr>
          <a:xfrm>
            <a:off x="6709715" y="1764015"/>
            <a:ext cx="2125192" cy="3014048"/>
            <a:chOff x="3752850" y="105833"/>
            <a:chExt cx="4686300" cy="6646333"/>
          </a:xfrm>
        </p:grpSpPr>
        <p:pic>
          <p:nvPicPr>
            <p:cNvPr id="6" name="Picture 5" descr="A white electronic device with a green screen&#10;&#10;Description automatically generated with low confidence">
              <a:extLst>
                <a:ext uri="{FF2B5EF4-FFF2-40B4-BE49-F238E27FC236}">
                  <a16:creationId xmlns:a16="http://schemas.microsoft.com/office/drawing/2014/main" id="{6C37D719-5C2B-9FFF-12DE-B53C430DD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850" y="105833"/>
              <a:ext cx="4686300" cy="6646333"/>
            </a:xfrm>
            <a:prstGeom prst="rect">
              <a:avLst/>
            </a:prstGeom>
            <a:ln w="38100">
              <a:solidFill>
                <a:schemeClr val="tx1">
                  <a:lumMod val="50000"/>
                  <a:lumOff val="50000"/>
                </a:schemeClr>
              </a:solidFill>
            </a:ln>
          </p:spPr>
        </p:pic>
        <p:sp>
          <p:nvSpPr>
            <p:cNvPr id="7" name="Rectangle 6">
              <a:extLst>
                <a:ext uri="{FF2B5EF4-FFF2-40B4-BE49-F238E27FC236}">
                  <a16:creationId xmlns:a16="http://schemas.microsoft.com/office/drawing/2014/main" id="{A6FC03A1-CB9A-2B83-07FE-26A489E197A2}"/>
                </a:ext>
              </a:extLst>
            </p:cNvPr>
            <p:cNvSpPr/>
            <p:nvPr/>
          </p:nvSpPr>
          <p:spPr>
            <a:xfrm>
              <a:off x="7016044" y="4910667"/>
              <a:ext cx="1423106" cy="1670755"/>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2668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DE6176B9-A25C-8A60-44A3-18EC49944153}"/>
              </a:ext>
            </a:extLst>
          </p:cNvPr>
          <p:cNvCxnSpPr>
            <a:cxnSpLocks/>
          </p:cNvCxnSpPr>
          <p:nvPr/>
        </p:nvCxnSpPr>
        <p:spPr>
          <a:xfrm flipV="1">
            <a:off x="3833011" y="2943062"/>
            <a:ext cx="25482" cy="2358358"/>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015ACDD7-1F36-767E-90E6-3A2CE3B4FAFE}"/>
              </a:ext>
            </a:extLst>
          </p:cNvPr>
          <p:cNvSpPr>
            <a:spLocks noGrp="1"/>
          </p:cNvSpPr>
          <p:nvPr>
            <p:ph type="title"/>
          </p:nvPr>
        </p:nvSpPr>
        <p:spPr/>
        <p:txBody>
          <a:bodyPr/>
          <a:lstStyle/>
          <a:p>
            <a:r>
              <a:rPr lang="en-US" dirty="0"/>
              <a:t>Challenge: Power Supply Strategy</a:t>
            </a:r>
          </a:p>
        </p:txBody>
      </p:sp>
      <p:sp>
        <p:nvSpPr>
          <p:cNvPr id="3" name="Content Placeholder 2">
            <a:extLst>
              <a:ext uri="{FF2B5EF4-FFF2-40B4-BE49-F238E27FC236}">
                <a16:creationId xmlns:a16="http://schemas.microsoft.com/office/drawing/2014/main" id="{13A1EA33-EF04-4AFE-1DED-4F1B031A0F2A}"/>
              </a:ext>
            </a:extLst>
          </p:cNvPr>
          <p:cNvSpPr>
            <a:spLocks noGrp="1"/>
          </p:cNvSpPr>
          <p:nvPr>
            <p:ph sz="quarter" idx="14"/>
          </p:nvPr>
        </p:nvSpPr>
        <p:spPr/>
        <p:txBody>
          <a:bodyPr/>
          <a:lstStyle/>
          <a:p>
            <a:r>
              <a:rPr lang="en-US" dirty="0"/>
              <a:t>Very low power supply from the Smart Meter</a:t>
            </a:r>
          </a:p>
          <a:p>
            <a:endParaRPr lang="en-US" dirty="0"/>
          </a:p>
        </p:txBody>
      </p:sp>
      <p:grpSp>
        <p:nvGrpSpPr>
          <p:cNvPr id="5" name="Group 4">
            <a:extLst>
              <a:ext uri="{FF2B5EF4-FFF2-40B4-BE49-F238E27FC236}">
                <a16:creationId xmlns:a16="http://schemas.microsoft.com/office/drawing/2014/main" id="{A33DE6F9-E652-11C6-40B7-2897F203F69F}"/>
              </a:ext>
            </a:extLst>
          </p:cNvPr>
          <p:cNvGrpSpPr/>
          <p:nvPr/>
        </p:nvGrpSpPr>
        <p:grpSpPr>
          <a:xfrm>
            <a:off x="2216673" y="2921920"/>
            <a:ext cx="770790" cy="1652159"/>
            <a:chOff x="4694475" y="3954681"/>
            <a:chExt cx="1468031" cy="2798536"/>
          </a:xfrm>
        </p:grpSpPr>
        <p:sp>
          <p:nvSpPr>
            <p:cNvPr id="6" name="Arc 5">
              <a:extLst>
                <a:ext uri="{FF2B5EF4-FFF2-40B4-BE49-F238E27FC236}">
                  <a16:creationId xmlns:a16="http://schemas.microsoft.com/office/drawing/2014/main" id="{D33B2051-3BD2-F9C8-82AD-874AFD973585}"/>
                </a:ext>
              </a:extLst>
            </p:cNvPr>
            <p:cNvSpPr/>
            <p:nvPr/>
          </p:nvSpPr>
          <p:spPr>
            <a:xfrm rot="19065313">
              <a:off x="4694475" y="5386306"/>
              <a:ext cx="1468031" cy="1366911"/>
            </a:xfrm>
            <a:prstGeom prst="arc">
              <a:avLst>
                <a:gd name="adj1" fmla="val 17009699"/>
                <a:gd name="adj2" fmla="val 20488931"/>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2806D772-F98E-39CB-7859-08476CA69015}"/>
                </a:ext>
              </a:extLst>
            </p:cNvPr>
            <p:cNvGrpSpPr/>
            <p:nvPr/>
          </p:nvGrpSpPr>
          <p:grpSpPr>
            <a:xfrm>
              <a:off x="5071263" y="3954681"/>
              <a:ext cx="679450" cy="2627239"/>
              <a:chOff x="7258050" y="3369209"/>
              <a:chExt cx="679450" cy="2627239"/>
            </a:xfrm>
          </p:grpSpPr>
          <p:cxnSp>
            <p:nvCxnSpPr>
              <p:cNvPr id="8" name="Straight Connector 7">
                <a:extLst>
                  <a:ext uri="{FF2B5EF4-FFF2-40B4-BE49-F238E27FC236}">
                    <a16:creationId xmlns:a16="http://schemas.microsoft.com/office/drawing/2014/main" id="{F26AE3B6-B678-884D-ABE5-672551B1BDE7}"/>
                  </a:ext>
                </a:extLst>
              </p:cNvPr>
              <p:cNvCxnSpPr>
                <a:cxnSpLocks/>
              </p:cNvCxnSpPr>
              <p:nvPr/>
            </p:nvCxnSpPr>
            <p:spPr>
              <a:xfrm flipV="1">
                <a:off x="7595307" y="3369209"/>
                <a:ext cx="0" cy="1317091"/>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EDE2A5F5-2065-6DFF-318B-EF3C2BFD1FAC}"/>
                  </a:ext>
                </a:extLst>
              </p:cNvPr>
              <p:cNvCxnSpPr>
                <a:cxnSpLocks/>
              </p:cNvCxnSpPr>
              <p:nvPr/>
            </p:nvCxnSpPr>
            <p:spPr>
              <a:xfrm flipV="1">
                <a:off x="7595307" y="4823433"/>
                <a:ext cx="2467" cy="1173015"/>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5CC7E971-E193-480B-E6BE-BB42ACE74A3D}"/>
                  </a:ext>
                </a:extLst>
              </p:cNvPr>
              <p:cNvCxnSpPr/>
              <p:nvPr/>
            </p:nvCxnSpPr>
            <p:spPr>
              <a:xfrm>
                <a:off x="7258050" y="4692650"/>
                <a:ext cx="679450" cy="0"/>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11" name="Straight Connector 10">
            <a:extLst>
              <a:ext uri="{FF2B5EF4-FFF2-40B4-BE49-F238E27FC236}">
                <a16:creationId xmlns:a16="http://schemas.microsoft.com/office/drawing/2014/main" id="{F664975C-A6A0-9A89-B764-DD877007805F}"/>
              </a:ext>
            </a:extLst>
          </p:cNvPr>
          <p:cNvCxnSpPr>
            <a:cxnSpLocks/>
          </p:cNvCxnSpPr>
          <p:nvPr/>
        </p:nvCxnSpPr>
        <p:spPr>
          <a:xfrm flipV="1">
            <a:off x="1751527" y="2921919"/>
            <a:ext cx="840056" cy="1"/>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10159582-3686-1D5E-A8B7-4B33E02907FB}"/>
              </a:ext>
            </a:extLst>
          </p:cNvPr>
          <p:cNvCxnSpPr>
            <a:cxnSpLocks/>
          </p:cNvCxnSpPr>
          <p:nvPr/>
        </p:nvCxnSpPr>
        <p:spPr>
          <a:xfrm flipV="1">
            <a:off x="1751527" y="4482816"/>
            <a:ext cx="840056" cy="1"/>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pic>
        <p:nvPicPr>
          <p:cNvPr id="4" name="Picture 3">
            <a:extLst>
              <a:ext uri="{FF2B5EF4-FFF2-40B4-BE49-F238E27FC236}">
                <a16:creationId xmlns:a16="http://schemas.microsoft.com/office/drawing/2014/main" id="{1D3B79ED-0927-B3AC-61BD-91E4873ADB81}"/>
              </a:ext>
            </a:extLst>
          </p:cNvPr>
          <p:cNvPicPr>
            <a:picLocks noChangeAspect="1"/>
          </p:cNvPicPr>
          <p:nvPr/>
        </p:nvPicPr>
        <p:blipFill rotWithShape="1">
          <a:blip r:embed="rId2"/>
          <a:srcRect l="4782" t="10128" r="65290" b="7823"/>
          <a:stretch/>
        </p:blipFill>
        <p:spPr>
          <a:xfrm>
            <a:off x="167425" y="2557245"/>
            <a:ext cx="1633026" cy="2559234"/>
          </a:xfrm>
          <a:prstGeom prst="rect">
            <a:avLst/>
          </a:prstGeom>
        </p:spPr>
      </p:pic>
      <p:cxnSp>
        <p:nvCxnSpPr>
          <p:cNvPr id="15" name="Straight Arrow Connector 14">
            <a:extLst>
              <a:ext uri="{FF2B5EF4-FFF2-40B4-BE49-F238E27FC236}">
                <a16:creationId xmlns:a16="http://schemas.microsoft.com/office/drawing/2014/main" id="{B4D82BD1-A27E-20C3-1EE5-E0A9BC7E6D78}"/>
              </a:ext>
            </a:extLst>
          </p:cNvPr>
          <p:cNvCxnSpPr/>
          <p:nvPr/>
        </p:nvCxnSpPr>
        <p:spPr>
          <a:xfrm flipV="1">
            <a:off x="6352210" y="2970772"/>
            <a:ext cx="0" cy="1665357"/>
          </a:xfrm>
          <a:prstGeom prst="straightConnector1">
            <a:avLst/>
          </a:prstGeom>
          <a:ln>
            <a:solidFill>
              <a:srgbClr val="5B1D76"/>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F46073E-6FD2-866A-1947-C4828995471D}"/>
              </a:ext>
            </a:extLst>
          </p:cNvPr>
          <p:cNvCxnSpPr>
            <a:cxnSpLocks/>
          </p:cNvCxnSpPr>
          <p:nvPr/>
        </p:nvCxnSpPr>
        <p:spPr>
          <a:xfrm>
            <a:off x="6352210" y="4645994"/>
            <a:ext cx="2495576" cy="0"/>
          </a:xfrm>
          <a:prstGeom prst="straightConnector1">
            <a:avLst/>
          </a:prstGeom>
          <a:ln>
            <a:solidFill>
              <a:srgbClr val="5B1D76"/>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B643D11D-84FD-7F59-44ED-34A0A7A67CAD}"/>
              </a:ext>
            </a:extLst>
          </p:cNvPr>
          <p:cNvSpPr txBox="1"/>
          <p:nvPr/>
        </p:nvSpPr>
        <p:spPr>
          <a:xfrm>
            <a:off x="8315400" y="4794587"/>
            <a:ext cx="907960" cy="369332"/>
          </a:xfrm>
          <a:prstGeom prst="rect">
            <a:avLst/>
          </a:prstGeom>
          <a:ln>
            <a:noFill/>
          </a:ln>
        </p:spPr>
        <p:txBody>
          <a:bodyPr wrap="square" rtlCol="0">
            <a:spAutoFit/>
          </a:bodyPr>
          <a:lstStyle/>
          <a:p>
            <a:r>
              <a:rPr lang="en-US" dirty="0"/>
              <a:t>time</a:t>
            </a:r>
          </a:p>
        </p:txBody>
      </p:sp>
      <p:sp>
        <p:nvSpPr>
          <p:cNvPr id="19" name="TextBox 18">
            <a:extLst>
              <a:ext uri="{FF2B5EF4-FFF2-40B4-BE49-F238E27FC236}">
                <a16:creationId xmlns:a16="http://schemas.microsoft.com/office/drawing/2014/main" id="{BF48CA5D-5C28-3A10-10EE-CB840259176D}"/>
              </a:ext>
            </a:extLst>
          </p:cNvPr>
          <p:cNvSpPr txBox="1"/>
          <p:nvPr/>
        </p:nvSpPr>
        <p:spPr>
          <a:xfrm>
            <a:off x="5959857" y="2596508"/>
            <a:ext cx="907960" cy="369332"/>
          </a:xfrm>
          <a:prstGeom prst="rect">
            <a:avLst/>
          </a:prstGeom>
          <a:ln>
            <a:noFill/>
          </a:ln>
        </p:spPr>
        <p:txBody>
          <a:bodyPr wrap="square" rtlCol="0">
            <a:spAutoFit/>
          </a:bodyPr>
          <a:lstStyle/>
          <a:p>
            <a:r>
              <a:rPr lang="en-US" dirty="0" err="1"/>
              <a:t>V</a:t>
            </a:r>
            <a:r>
              <a:rPr lang="en-US" baseline="-25000" dirty="0" err="1"/>
              <a:t>cap</a:t>
            </a:r>
            <a:endParaRPr lang="en-US" dirty="0"/>
          </a:p>
        </p:txBody>
      </p:sp>
      <p:sp>
        <p:nvSpPr>
          <p:cNvPr id="20" name="TextBox 19">
            <a:extLst>
              <a:ext uri="{FF2B5EF4-FFF2-40B4-BE49-F238E27FC236}">
                <a16:creationId xmlns:a16="http://schemas.microsoft.com/office/drawing/2014/main" id="{01F0FE9D-516B-A2B0-43EA-D64B0A7F55E7}"/>
              </a:ext>
            </a:extLst>
          </p:cNvPr>
          <p:cNvSpPr txBox="1"/>
          <p:nvPr/>
        </p:nvSpPr>
        <p:spPr>
          <a:xfrm>
            <a:off x="1783449" y="3489047"/>
            <a:ext cx="907960" cy="369332"/>
          </a:xfrm>
          <a:prstGeom prst="rect">
            <a:avLst/>
          </a:prstGeom>
          <a:ln>
            <a:noFill/>
          </a:ln>
        </p:spPr>
        <p:txBody>
          <a:bodyPr wrap="square" rtlCol="0">
            <a:spAutoFit/>
          </a:bodyPr>
          <a:lstStyle/>
          <a:p>
            <a:r>
              <a:rPr lang="en-US" dirty="0" err="1"/>
              <a:t>V</a:t>
            </a:r>
            <a:r>
              <a:rPr lang="en-US" baseline="-25000" dirty="0" err="1"/>
              <a:t>cap</a:t>
            </a:r>
            <a:endParaRPr lang="en-US" dirty="0"/>
          </a:p>
        </p:txBody>
      </p:sp>
      <p:sp>
        <p:nvSpPr>
          <p:cNvPr id="21" name="Rectangle 20">
            <a:extLst>
              <a:ext uri="{FF2B5EF4-FFF2-40B4-BE49-F238E27FC236}">
                <a16:creationId xmlns:a16="http://schemas.microsoft.com/office/drawing/2014/main" id="{26E1057F-38FE-96CE-E0FA-4272C6BBC951}"/>
              </a:ext>
            </a:extLst>
          </p:cNvPr>
          <p:cNvSpPr/>
          <p:nvPr/>
        </p:nvSpPr>
        <p:spPr>
          <a:xfrm>
            <a:off x="4822183" y="3068417"/>
            <a:ext cx="1115034" cy="88367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latin typeface="Times New Roman" panose="02020603050405020304" pitchFamily="18" charset="0"/>
                <a:cs typeface="Times New Roman" panose="02020603050405020304" pitchFamily="18" charset="0"/>
              </a:rPr>
              <a:t>Controller</a:t>
            </a:r>
          </a:p>
        </p:txBody>
      </p:sp>
      <p:grpSp>
        <p:nvGrpSpPr>
          <p:cNvPr id="22" name="Group 21">
            <a:extLst>
              <a:ext uri="{FF2B5EF4-FFF2-40B4-BE49-F238E27FC236}">
                <a16:creationId xmlns:a16="http://schemas.microsoft.com/office/drawing/2014/main" id="{DEB03FA8-3060-EA3E-A026-44A53F29720E}"/>
              </a:ext>
            </a:extLst>
          </p:cNvPr>
          <p:cNvGrpSpPr/>
          <p:nvPr/>
        </p:nvGrpSpPr>
        <p:grpSpPr>
          <a:xfrm>
            <a:off x="4392913" y="3952095"/>
            <a:ext cx="853411" cy="1349325"/>
            <a:chOff x="7203103" y="2862422"/>
            <a:chExt cx="1603902" cy="2255363"/>
          </a:xfrm>
        </p:grpSpPr>
        <p:grpSp>
          <p:nvGrpSpPr>
            <p:cNvPr id="23" name="Group 22">
              <a:extLst>
                <a:ext uri="{FF2B5EF4-FFF2-40B4-BE49-F238E27FC236}">
                  <a16:creationId xmlns:a16="http://schemas.microsoft.com/office/drawing/2014/main" id="{BF99EA11-D598-4E6C-321E-3B40E9683C86}"/>
                </a:ext>
              </a:extLst>
            </p:cNvPr>
            <p:cNvGrpSpPr/>
            <p:nvPr/>
          </p:nvGrpSpPr>
          <p:grpSpPr>
            <a:xfrm>
              <a:off x="7203103" y="2862422"/>
              <a:ext cx="1410680" cy="2255363"/>
              <a:chOff x="1899715" y="-266150"/>
              <a:chExt cx="3873189" cy="6192360"/>
            </a:xfrm>
          </p:grpSpPr>
          <p:cxnSp>
            <p:nvCxnSpPr>
              <p:cNvPr id="25" name="Straight Connector 24">
                <a:extLst>
                  <a:ext uri="{FF2B5EF4-FFF2-40B4-BE49-F238E27FC236}">
                    <a16:creationId xmlns:a16="http://schemas.microsoft.com/office/drawing/2014/main" id="{14E8673F-236F-350D-67DF-96EC821C62E4}"/>
                  </a:ext>
                </a:extLst>
              </p:cNvPr>
              <p:cNvCxnSpPr>
                <a:cxnSpLocks/>
              </p:cNvCxnSpPr>
              <p:nvPr/>
            </p:nvCxnSpPr>
            <p:spPr>
              <a:xfrm>
                <a:off x="1899715" y="3635598"/>
                <a:ext cx="1999181" cy="0"/>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72238A96-204C-FB5D-EEEE-C8261BEBE28A}"/>
                  </a:ext>
                </a:extLst>
              </p:cNvPr>
              <p:cNvCxnSpPr/>
              <p:nvPr/>
            </p:nvCxnSpPr>
            <p:spPr>
              <a:xfrm flipV="1">
                <a:off x="3898900" y="2578100"/>
                <a:ext cx="0" cy="1057495"/>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B2CA4467-4FF6-62DB-F556-2BA12B10DBB9}"/>
                  </a:ext>
                </a:extLst>
              </p:cNvPr>
              <p:cNvCxnSpPr>
                <a:cxnSpLocks/>
              </p:cNvCxnSpPr>
              <p:nvPr/>
            </p:nvCxnSpPr>
            <p:spPr>
              <a:xfrm>
                <a:off x="4114798" y="2196220"/>
                <a:ext cx="0" cy="451481"/>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DAB36849-AB89-3F6C-095B-4B37CA6D2F73}"/>
                  </a:ext>
                </a:extLst>
              </p:cNvPr>
              <p:cNvCxnSpPr>
                <a:cxnSpLocks/>
              </p:cNvCxnSpPr>
              <p:nvPr/>
            </p:nvCxnSpPr>
            <p:spPr>
              <a:xfrm flipH="1">
                <a:off x="4090005" y="3088683"/>
                <a:ext cx="837515" cy="0"/>
              </a:xfrm>
              <a:prstGeom prst="straightConnector1">
                <a:avLst/>
              </a:prstGeom>
              <a:noFill/>
              <a:ln w="38100" cap="rnd">
                <a:solidFill>
                  <a:schemeClr val="tx1"/>
                </a:solidFill>
                <a:roun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a:extLst>
                  <a:ext uri="{FF2B5EF4-FFF2-40B4-BE49-F238E27FC236}">
                    <a16:creationId xmlns:a16="http://schemas.microsoft.com/office/drawing/2014/main" id="{EBCD499A-0D31-E14E-26BB-C12D5435EC05}"/>
                  </a:ext>
                </a:extLst>
              </p:cNvPr>
              <p:cNvCxnSpPr>
                <a:cxnSpLocks/>
              </p:cNvCxnSpPr>
              <p:nvPr/>
            </p:nvCxnSpPr>
            <p:spPr>
              <a:xfrm>
                <a:off x="4114798" y="2362201"/>
                <a:ext cx="787361" cy="0"/>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a:extLst>
                  <a:ext uri="{FF2B5EF4-FFF2-40B4-BE49-F238E27FC236}">
                    <a16:creationId xmlns:a16="http://schemas.microsoft.com/office/drawing/2014/main" id="{60FED990-D4B0-5A1A-F2E9-AD52EF8B10B2}"/>
                  </a:ext>
                </a:extLst>
              </p:cNvPr>
              <p:cNvCxnSpPr/>
              <p:nvPr/>
            </p:nvCxnSpPr>
            <p:spPr>
              <a:xfrm>
                <a:off x="4911337" y="2362200"/>
                <a:ext cx="575063" cy="0"/>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a:extLst>
                  <a:ext uri="{FF2B5EF4-FFF2-40B4-BE49-F238E27FC236}">
                    <a16:creationId xmlns:a16="http://schemas.microsoft.com/office/drawing/2014/main" id="{EE15648E-426A-371B-5EE5-3C6AAE4FF87A}"/>
                  </a:ext>
                </a:extLst>
              </p:cNvPr>
              <p:cNvCxnSpPr/>
              <p:nvPr/>
            </p:nvCxnSpPr>
            <p:spPr>
              <a:xfrm>
                <a:off x="5500339" y="2362200"/>
                <a:ext cx="0" cy="1562100"/>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a:extLst>
                  <a:ext uri="{FF2B5EF4-FFF2-40B4-BE49-F238E27FC236}">
                    <a16:creationId xmlns:a16="http://schemas.microsoft.com/office/drawing/2014/main" id="{43C19005-8B4E-B588-022C-8AE33804EACE}"/>
                  </a:ext>
                </a:extLst>
              </p:cNvPr>
              <p:cNvCxnSpPr>
                <a:cxnSpLocks/>
              </p:cNvCxnSpPr>
              <p:nvPr/>
            </p:nvCxnSpPr>
            <p:spPr>
              <a:xfrm>
                <a:off x="5211870" y="2798883"/>
                <a:ext cx="561034" cy="4459"/>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sp>
            <p:nvSpPr>
              <p:cNvPr id="33" name="Isosceles Triangle 32">
                <a:extLst>
                  <a:ext uri="{FF2B5EF4-FFF2-40B4-BE49-F238E27FC236}">
                    <a16:creationId xmlns:a16="http://schemas.microsoft.com/office/drawing/2014/main" id="{F2329E65-A098-7A2B-6781-385FFC02A0C0}"/>
                  </a:ext>
                </a:extLst>
              </p:cNvPr>
              <p:cNvSpPr/>
              <p:nvPr/>
            </p:nvSpPr>
            <p:spPr>
              <a:xfrm>
                <a:off x="5299391" y="2876189"/>
                <a:ext cx="374016" cy="320916"/>
              </a:xfrm>
              <a:prstGeom prst="triangl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4" name="Straight Connector 33">
                <a:extLst>
                  <a:ext uri="{FF2B5EF4-FFF2-40B4-BE49-F238E27FC236}">
                    <a16:creationId xmlns:a16="http://schemas.microsoft.com/office/drawing/2014/main" id="{D9885ADC-63B1-AE69-F0A5-3660C700111B}"/>
                  </a:ext>
                </a:extLst>
              </p:cNvPr>
              <p:cNvCxnSpPr>
                <a:cxnSpLocks/>
              </p:cNvCxnSpPr>
              <p:nvPr/>
            </p:nvCxnSpPr>
            <p:spPr>
              <a:xfrm>
                <a:off x="4114798" y="3924300"/>
                <a:ext cx="1378575" cy="0"/>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a:extLst>
                  <a:ext uri="{FF2B5EF4-FFF2-40B4-BE49-F238E27FC236}">
                    <a16:creationId xmlns:a16="http://schemas.microsoft.com/office/drawing/2014/main" id="{3F101485-36E0-9BCB-3E4F-00B487DD0931}"/>
                  </a:ext>
                </a:extLst>
              </p:cNvPr>
              <p:cNvCxnSpPr>
                <a:cxnSpLocks/>
              </p:cNvCxnSpPr>
              <p:nvPr/>
            </p:nvCxnSpPr>
            <p:spPr>
              <a:xfrm>
                <a:off x="4911340" y="3088686"/>
                <a:ext cx="10986" cy="2837524"/>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8E590739-F8B7-5607-5064-15B599788199}"/>
                  </a:ext>
                </a:extLst>
              </p:cNvPr>
              <p:cNvCxnSpPr>
                <a:cxnSpLocks/>
              </p:cNvCxnSpPr>
              <p:nvPr/>
            </p:nvCxnSpPr>
            <p:spPr>
              <a:xfrm flipV="1">
                <a:off x="4927522" y="-266150"/>
                <a:ext cx="0" cy="2628352"/>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001F2091-C67A-7AD2-749B-320152693F60}"/>
                  </a:ext>
                </a:extLst>
              </p:cNvPr>
              <p:cNvCxnSpPr>
                <a:cxnSpLocks/>
              </p:cNvCxnSpPr>
              <p:nvPr/>
            </p:nvCxnSpPr>
            <p:spPr>
              <a:xfrm>
                <a:off x="4131931" y="2918312"/>
                <a:ext cx="0" cy="451481"/>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C52DB54F-3575-BA83-8991-3F134ABAC73A}"/>
                  </a:ext>
                </a:extLst>
              </p:cNvPr>
              <p:cNvCxnSpPr>
                <a:cxnSpLocks/>
              </p:cNvCxnSpPr>
              <p:nvPr/>
            </p:nvCxnSpPr>
            <p:spPr>
              <a:xfrm>
                <a:off x="4114798" y="3635596"/>
                <a:ext cx="0" cy="451481"/>
              </a:xfrm>
              <a:prstGeom prst="line">
                <a:avLst/>
              </a:prstGeom>
              <a:noFill/>
              <a:ln w="3810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grpSp>
        <p:sp>
          <p:nvSpPr>
            <p:cNvPr id="24" name="Oval 23">
              <a:extLst>
                <a:ext uri="{FF2B5EF4-FFF2-40B4-BE49-F238E27FC236}">
                  <a16:creationId xmlns:a16="http://schemas.microsoft.com/office/drawing/2014/main" id="{138E666E-78F0-15DA-24F6-DA0D148DCF26}"/>
                </a:ext>
              </a:extLst>
            </p:cNvPr>
            <p:cNvSpPr/>
            <p:nvPr/>
          </p:nvSpPr>
          <p:spPr>
            <a:xfrm>
              <a:off x="7614026" y="3503083"/>
              <a:ext cx="1192979" cy="119297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6F29C6CE-8295-CD09-83E4-52F37EDEFFBA}"/>
              </a:ext>
            </a:extLst>
          </p:cNvPr>
          <p:cNvSpPr/>
          <p:nvPr/>
        </p:nvSpPr>
        <p:spPr>
          <a:xfrm>
            <a:off x="3068775" y="3258579"/>
            <a:ext cx="1593117" cy="824501"/>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latin typeface="Times New Roman" panose="02020603050405020304" pitchFamily="18" charset="0"/>
                <a:cs typeface="Times New Roman" panose="02020603050405020304" pitchFamily="18" charset="0"/>
              </a:rPr>
              <a:t>Supply Controller 1</a:t>
            </a:r>
          </a:p>
        </p:txBody>
      </p:sp>
      <p:cxnSp>
        <p:nvCxnSpPr>
          <p:cNvPr id="42" name="Straight Connector 41">
            <a:extLst>
              <a:ext uri="{FF2B5EF4-FFF2-40B4-BE49-F238E27FC236}">
                <a16:creationId xmlns:a16="http://schemas.microsoft.com/office/drawing/2014/main" id="{A152EFBB-B4F7-AF24-EE1A-81C0ABF0C24F}"/>
              </a:ext>
            </a:extLst>
          </p:cNvPr>
          <p:cNvCxnSpPr>
            <a:cxnSpLocks/>
          </p:cNvCxnSpPr>
          <p:nvPr/>
        </p:nvCxnSpPr>
        <p:spPr>
          <a:xfrm>
            <a:off x="2237429" y="2921253"/>
            <a:ext cx="3189254" cy="0"/>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AC950F6C-7EF8-8B9C-BD20-D19287BC4593}"/>
              </a:ext>
            </a:extLst>
          </p:cNvPr>
          <p:cNvCxnSpPr>
            <a:cxnSpLocks/>
          </p:cNvCxnSpPr>
          <p:nvPr/>
        </p:nvCxnSpPr>
        <p:spPr>
          <a:xfrm>
            <a:off x="2045502" y="4488649"/>
            <a:ext cx="1800202" cy="0"/>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32279330-2119-6BEE-E7BA-DFFB9DEEC525}"/>
              </a:ext>
            </a:extLst>
          </p:cNvPr>
          <p:cNvCxnSpPr>
            <a:cxnSpLocks/>
          </p:cNvCxnSpPr>
          <p:nvPr/>
        </p:nvCxnSpPr>
        <p:spPr>
          <a:xfrm>
            <a:off x="3832056" y="5301420"/>
            <a:ext cx="1147628" cy="0"/>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D7C80E4D-CE1B-202F-FB58-BCBAEE63BE28}"/>
              </a:ext>
            </a:extLst>
          </p:cNvPr>
          <p:cNvCxnSpPr>
            <a:cxnSpLocks/>
          </p:cNvCxnSpPr>
          <p:nvPr/>
        </p:nvCxnSpPr>
        <p:spPr>
          <a:xfrm flipV="1">
            <a:off x="4198839" y="4083099"/>
            <a:ext cx="7770" cy="719063"/>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a:extLst>
              <a:ext uri="{FF2B5EF4-FFF2-40B4-BE49-F238E27FC236}">
                <a16:creationId xmlns:a16="http://schemas.microsoft.com/office/drawing/2014/main" id="{F0CD9D06-A361-18AA-8B3F-EBF4647A82FE}"/>
              </a:ext>
            </a:extLst>
          </p:cNvPr>
          <p:cNvCxnSpPr>
            <a:cxnSpLocks/>
          </p:cNvCxnSpPr>
          <p:nvPr/>
        </p:nvCxnSpPr>
        <p:spPr>
          <a:xfrm>
            <a:off x="4197884" y="4802162"/>
            <a:ext cx="374116" cy="0"/>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D4CC1D98-5BEE-CB2C-3A99-B9C4CD0ACE04}"/>
              </a:ext>
            </a:extLst>
          </p:cNvPr>
          <p:cNvCxnSpPr>
            <a:cxnSpLocks/>
          </p:cNvCxnSpPr>
          <p:nvPr/>
        </p:nvCxnSpPr>
        <p:spPr>
          <a:xfrm flipV="1">
            <a:off x="5426683" y="2921253"/>
            <a:ext cx="0" cy="147164"/>
          </a:xfrm>
          <a:prstGeom prst="line">
            <a:avLst/>
          </a:prstGeom>
          <a:noFill/>
          <a:ln w="57150" cap="rnd">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7B5A5EC1-42EE-7E99-CA5B-223EB4A5790A}"/>
              </a:ext>
            </a:extLst>
          </p:cNvPr>
          <p:cNvCxnSpPr>
            <a:cxnSpLocks/>
          </p:cNvCxnSpPr>
          <p:nvPr/>
        </p:nvCxnSpPr>
        <p:spPr>
          <a:xfrm flipV="1">
            <a:off x="6350782" y="3818854"/>
            <a:ext cx="590931" cy="817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D8E89352-297D-51B2-8A24-F24EF1F35E77}"/>
              </a:ext>
            </a:extLst>
          </p:cNvPr>
          <p:cNvCxnSpPr>
            <a:cxnSpLocks/>
            <a:stCxn id="70" idx="0"/>
          </p:cNvCxnSpPr>
          <p:nvPr/>
        </p:nvCxnSpPr>
        <p:spPr>
          <a:xfrm flipV="1">
            <a:off x="6943988" y="3818854"/>
            <a:ext cx="0" cy="1378356"/>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73C724B2-7930-CB5B-FA1A-E18073B314FE}"/>
              </a:ext>
            </a:extLst>
          </p:cNvPr>
          <p:cNvSpPr txBox="1"/>
          <p:nvPr/>
        </p:nvSpPr>
        <p:spPr>
          <a:xfrm>
            <a:off x="5882709" y="5197210"/>
            <a:ext cx="2122558" cy="646331"/>
          </a:xfrm>
          <a:prstGeom prst="rect">
            <a:avLst/>
          </a:prstGeom>
          <a:ln>
            <a:noFill/>
          </a:ln>
        </p:spPr>
        <p:txBody>
          <a:bodyPr wrap="square" rtlCol="0">
            <a:spAutoFit/>
          </a:bodyPr>
          <a:lstStyle/>
          <a:p>
            <a:pPr algn="ctr"/>
            <a:r>
              <a:rPr lang="en-US" b="1" dirty="0">
                <a:solidFill>
                  <a:schemeClr val="tx1"/>
                </a:solidFill>
                <a:latin typeface="Times New Roman" panose="02020603050405020304" pitchFamily="18" charset="0"/>
                <a:cs typeface="Times New Roman" panose="02020603050405020304" pitchFamily="18" charset="0"/>
              </a:rPr>
              <a:t>Supply Controller 1 switches on</a:t>
            </a:r>
            <a:endParaRPr lang="en-US" dirty="0"/>
          </a:p>
        </p:txBody>
      </p:sp>
      <p:cxnSp>
        <p:nvCxnSpPr>
          <p:cNvPr id="74" name="Straight Connector 73">
            <a:extLst>
              <a:ext uri="{FF2B5EF4-FFF2-40B4-BE49-F238E27FC236}">
                <a16:creationId xmlns:a16="http://schemas.microsoft.com/office/drawing/2014/main" id="{45B7B099-47D9-3007-E014-809B82CC54C1}"/>
              </a:ext>
            </a:extLst>
          </p:cNvPr>
          <p:cNvCxnSpPr>
            <a:cxnSpLocks/>
          </p:cNvCxnSpPr>
          <p:nvPr/>
        </p:nvCxnSpPr>
        <p:spPr>
          <a:xfrm flipH="1" flipV="1">
            <a:off x="6957018" y="3812794"/>
            <a:ext cx="10158" cy="104985"/>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EF5E7C05-64A7-2E84-AAED-FFA5D9BA3BC1}"/>
              </a:ext>
            </a:extLst>
          </p:cNvPr>
          <p:cNvCxnSpPr>
            <a:cxnSpLocks/>
          </p:cNvCxnSpPr>
          <p:nvPr/>
        </p:nvCxnSpPr>
        <p:spPr>
          <a:xfrm flipV="1">
            <a:off x="6981826" y="3254474"/>
            <a:ext cx="694133" cy="637690"/>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A7AE370F-2288-BE8A-6DBB-5DA629965521}"/>
              </a:ext>
            </a:extLst>
          </p:cNvPr>
          <p:cNvCxnSpPr>
            <a:cxnSpLocks/>
          </p:cNvCxnSpPr>
          <p:nvPr/>
        </p:nvCxnSpPr>
        <p:spPr>
          <a:xfrm flipH="1">
            <a:off x="6352210" y="3280786"/>
            <a:ext cx="131072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38E64650-4D8F-58D9-CE1F-A614C9876142}"/>
              </a:ext>
            </a:extLst>
          </p:cNvPr>
          <p:cNvSpPr txBox="1"/>
          <p:nvPr/>
        </p:nvSpPr>
        <p:spPr>
          <a:xfrm>
            <a:off x="6422033" y="2915978"/>
            <a:ext cx="1230738" cy="369332"/>
          </a:xfrm>
          <a:prstGeom prst="rect">
            <a:avLst/>
          </a:prstGeom>
          <a:ln>
            <a:noFill/>
          </a:ln>
        </p:spPr>
        <p:txBody>
          <a:bodyPr wrap="square" rtlCol="0">
            <a:spAutoFit/>
          </a:bodyPr>
          <a:lstStyle/>
          <a:p>
            <a:r>
              <a:rPr lang="en-US" dirty="0" err="1"/>
              <a:t>V</a:t>
            </a:r>
            <a:r>
              <a:rPr lang="en-US" baseline="-25000" dirty="0" err="1"/>
              <a:t>threshold</a:t>
            </a:r>
            <a:endParaRPr lang="en-US" dirty="0"/>
          </a:p>
        </p:txBody>
      </p:sp>
      <p:cxnSp>
        <p:nvCxnSpPr>
          <p:cNvPr id="86" name="Straight Connector 85">
            <a:extLst>
              <a:ext uri="{FF2B5EF4-FFF2-40B4-BE49-F238E27FC236}">
                <a16:creationId xmlns:a16="http://schemas.microsoft.com/office/drawing/2014/main" id="{6C9A512B-0945-57AA-7B5F-1332E29CF50B}"/>
              </a:ext>
            </a:extLst>
          </p:cNvPr>
          <p:cNvCxnSpPr>
            <a:cxnSpLocks/>
            <a:stCxn id="91" idx="0"/>
          </p:cNvCxnSpPr>
          <p:nvPr/>
        </p:nvCxnSpPr>
        <p:spPr>
          <a:xfrm flipH="1" flipV="1">
            <a:off x="7670482" y="3247103"/>
            <a:ext cx="50403" cy="429815"/>
          </a:xfrm>
          <a:prstGeom prst="line">
            <a:avLst/>
          </a:prstGeom>
        </p:spPr>
        <p:style>
          <a:lnRef idx="2">
            <a:schemeClr val="accent1"/>
          </a:lnRef>
          <a:fillRef idx="0">
            <a:schemeClr val="accent1"/>
          </a:fillRef>
          <a:effectRef idx="1">
            <a:schemeClr val="accent1"/>
          </a:effectRef>
          <a:fontRef idx="minor">
            <a:schemeClr val="tx1"/>
          </a:fontRef>
        </p:style>
      </p:cxnSp>
      <p:sp>
        <p:nvSpPr>
          <p:cNvPr id="91" name="Freeform: Shape 90">
            <a:extLst>
              <a:ext uri="{FF2B5EF4-FFF2-40B4-BE49-F238E27FC236}">
                <a16:creationId xmlns:a16="http://schemas.microsoft.com/office/drawing/2014/main" id="{F74BDF5F-20CA-0CD2-72AE-45BCA94DF356}"/>
              </a:ext>
            </a:extLst>
          </p:cNvPr>
          <p:cNvSpPr/>
          <p:nvPr/>
        </p:nvSpPr>
        <p:spPr>
          <a:xfrm>
            <a:off x="7720885" y="2968100"/>
            <a:ext cx="895051" cy="708818"/>
          </a:xfrm>
          <a:custGeom>
            <a:avLst/>
            <a:gdLst>
              <a:gd name="connsiteX0" fmla="*/ 0 w 1410236"/>
              <a:gd name="connsiteY0" fmla="*/ 708818 h 708818"/>
              <a:gd name="connsiteX1" fmla="*/ 354169 w 1410236"/>
              <a:gd name="connsiteY1" fmla="*/ 174345 h 708818"/>
              <a:gd name="connsiteX2" fmla="*/ 1159098 w 1410236"/>
              <a:gd name="connsiteY2" fmla="*/ 19799 h 708818"/>
              <a:gd name="connsiteX3" fmla="*/ 1410236 w 1410236"/>
              <a:gd name="connsiteY3" fmla="*/ 6920 h 708818"/>
            </a:gdLst>
            <a:ahLst/>
            <a:cxnLst>
              <a:cxn ang="0">
                <a:pos x="connsiteX0" y="connsiteY0"/>
              </a:cxn>
              <a:cxn ang="0">
                <a:pos x="connsiteX1" y="connsiteY1"/>
              </a:cxn>
              <a:cxn ang="0">
                <a:pos x="connsiteX2" y="connsiteY2"/>
              </a:cxn>
              <a:cxn ang="0">
                <a:pos x="connsiteX3" y="connsiteY3"/>
              </a:cxn>
            </a:cxnLst>
            <a:rect l="l" t="t" r="r" b="b"/>
            <a:pathLst>
              <a:path w="1410236" h="708818">
                <a:moveTo>
                  <a:pt x="0" y="708818"/>
                </a:moveTo>
                <a:cubicBezTo>
                  <a:pt x="80493" y="498999"/>
                  <a:pt x="160986" y="289181"/>
                  <a:pt x="354169" y="174345"/>
                </a:cubicBezTo>
                <a:cubicBezTo>
                  <a:pt x="547352" y="59509"/>
                  <a:pt x="983087" y="47703"/>
                  <a:pt x="1159098" y="19799"/>
                </a:cubicBezTo>
                <a:cubicBezTo>
                  <a:pt x="1335109" y="-8105"/>
                  <a:pt x="1372672" y="-593"/>
                  <a:pt x="1410236" y="692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DA8955CE-32D3-B460-F770-B77AE6FACDCB}"/>
              </a:ext>
            </a:extLst>
          </p:cNvPr>
          <p:cNvCxnSpPr>
            <a:cxnSpLocks/>
          </p:cNvCxnSpPr>
          <p:nvPr/>
        </p:nvCxnSpPr>
        <p:spPr>
          <a:xfrm flipV="1">
            <a:off x="7672466" y="2557245"/>
            <a:ext cx="0" cy="2078884"/>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14E1F127-6F34-6595-2802-BBC8E0D43EEE}"/>
              </a:ext>
            </a:extLst>
          </p:cNvPr>
          <p:cNvSpPr txBox="1"/>
          <p:nvPr/>
        </p:nvSpPr>
        <p:spPr>
          <a:xfrm>
            <a:off x="7100802" y="2134843"/>
            <a:ext cx="2122558" cy="923330"/>
          </a:xfrm>
          <a:prstGeom prst="rect">
            <a:avLst/>
          </a:prstGeom>
          <a:ln>
            <a:noFill/>
          </a:ln>
        </p:spPr>
        <p:txBody>
          <a:bodyPr wrap="square" rtlCol="0">
            <a:spAutoFit/>
          </a:bodyPr>
          <a:lstStyle/>
          <a:p>
            <a:r>
              <a:rPr lang="en-US" b="1" dirty="0">
                <a:solidFill>
                  <a:schemeClr val="tx1"/>
                </a:solidFill>
                <a:latin typeface="Times New Roman" panose="02020603050405020304" pitchFamily="18" charset="0"/>
                <a:cs typeface="Times New Roman" panose="02020603050405020304" pitchFamily="18" charset="0"/>
              </a:rPr>
              <a:t>Switch on Controller</a:t>
            </a:r>
          </a:p>
          <a:p>
            <a:endParaRPr lang="en-US" dirty="0"/>
          </a:p>
        </p:txBody>
      </p:sp>
      <p:cxnSp>
        <p:nvCxnSpPr>
          <p:cNvPr id="96" name="Straight Connector 95">
            <a:extLst>
              <a:ext uri="{FF2B5EF4-FFF2-40B4-BE49-F238E27FC236}">
                <a16:creationId xmlns:a16="http://schemas.microsoft.com/office/drawing/2014/main" id="{D776CEEE-3DDB-C56A-9811-B6AE77F391ED}"/>
              </a:ext>
            </a:extLst>
          </p:cNvPr>
          <p:cNvCxnSpPr>
            <a:cxnSpLocks/>
            <a:stCxn id="97" idx="0"/>
          </p:cNvCxnSpPr>
          <p:nvPr/>
        </p:nvCxnSpPr>
        <p:spPr>
          <a:xfrm flipH="1" flipV="1">
            <a:off x="8602699" y="2963382"/>
            <a:ext cx="104149" cy="607502"/>
          </a:xfrm>
          <a:prstGeom prst="line">
            <a:avLst/>
          </a:prstGeom>
        </p:spPr>
        <p:style>
          <a:lnRef idx="2">
            <a:schemeClr val="accent1"/>
          </a:lnRef>
          <a:fillRef idx="0">
            <a:schemeClr val="accent1"/>
          </a:fillRef>
          <a:effectRef idx="1">
            <a:schemeClr val="accent1"/>
          </a:effectRef>
          <a:fontRef idx="minor">
            <a:schemeClr val="tx1"/>
          </a:fontRef>
        </p:style>
      </p:cxnSp>
      <p:sp>
        <p:nvSpPr>
          <p:cNvPr id="97" name="Freeform: Shape 96">
            <a:extLst>
              <a:ext uri="{FF2B5EF4-FFF2-40B4-BE49-F238E27FC236}">
                <a16:creationId xmlns:a16="http://schemas.microsoft.com/office/drawing/2014/main" id="{21389A02-AB25-60C0-E3CA-770F7BEA80E1}"/>
              </a:ext>
            </a:extLst>
          </p:cNvPr>
          <p:cNvSpPr/>
          <p:nvPr/>
        </p:nvSpPr>
        <p:spPr>
          <a:xfrm>
            <a:off x="8706848" y="2862066"/>
            <a:ext cx="895051" cy="708818"/>
          </a:xfrm>
          <a:custGeom>
            <a:avLst/>
            <a:gdLst>
              <a:gd name="connsiteX0" fmla="*/ 0 w 1410236"/>
              <a:gd name="connsiteY0" fmla="*/ 708818 h 708818"/>
              <a:gd name="connsiteX1" fmla="*/ 354169 w 1410236"/>
              <a:gd name="connsiteY1" fmla="*/ 174345 h 708818"/>
              <a:gd name="connsiteX2" fmla="*/ 1159098 w 1410236"/>
              <a:gd name="connsiteY2" fmla="*/ 19799 h 708818"/>
              <a:gd name="connsiteX3" fmla="*/ 1410236 w 1410236"/>
              <a:gd name="connsiteY3" fmla="*/ 6920 h 708818"/>
            </a:gdLst>
            <a:ahLst/>
            <a:cxnLst>
              <a:cxn ang="0">
                <a:pos x="connsiteX0" y="connsiteY0"/>
              </a:cxn>
              <a:cxn ang="0">
                <a:pos x="connsiteX1" y="connsiteY1"/>
              </a:cxn>
              <a:cxn ang="0">
                <a:pos x="connsiteX2" y="connsiteY2"/>
              </a:cxn>
              <a:cxn ang="0">
                <a:pos x="connsiteX3" y="connsiteY3"/>
              </a:cxn>
            </a:cxnLst>
            <a:rect l="l" t="t" r="r" b="b"/>
            <a:pathLst>
              <a:path w="1410236" h="708818">
                <a:moveTo>
                  <a:pt x="0" y="708818"/>
                </a:moveTo>
                <a:cubicBezTo>
                  <a:pt x="80493" y="498999"/>
                  <a:pt x="160986" y="289181"/>
                  <a:pt x="354169" y="174345"/>
                </a:cubicBezTo>
                <a:cubicBezTo>
                  <a:pt x="547352" y="59509"/>
                  <a:pt x="983087" y="47703"/>
                  <a:pt x="1159098" y="19799"/>
                </a:cubicBezTo>
                <a:cubicBezTo>
                  <a:pt x="1335109" y="-8105"/>
                  <a:pt x="1372672" y="-593"/>
                  <a:pt x="1410236" y="692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TextBox 102">
            <a:extLst>
              <a:ext uri="{FF2B5EF4-FFF2-40B4-BE49-F238E27FC236}">
                <a16:creationId xmlns:a16="http://schemas.microsoft.com/office/drawing/2014/main" id="{35E9070B-E559-632A-11D1-0AA377B50B14}"/>
              </a:ext>
            </a:extLst>
          </p:cNvPr>
          <p:cNvSpPr txBox="1"/>
          <p:nvPr/>
        </p:nvSpPr>
        <p:spPr>
          <a:xfrm>
            <a:off x="7942604" y="3857199"/>
            <a:ext cx="603313" cy="323164"/>
          </a:xfrm>
          <a:prstGeom prst="rect">
            <a:avLst/>
          </a:prstGeom>
          <a:solidFill>
            <a:schemeClr val="bg1">
              <a:lumMod val="85000"/>
            </a:schemeClr>
          </a:solidFill>
          <a:ln>
            <a:noFill/>
          </a:ln>
        </p:spPr>
        <p:txBody>
          <a:bodyPr wrap="square" rtlCol="0">
            <a:noAutofit/>
          </a:bodyPr>
          <a:lstStyle/>
          <a:p>
            <a:pPr algn="ctr"/>
            <a:r>
              <a:rPr lang="en-US" sz="1050" dirty="0"/>
              <a:t>Sleep</a:t>
            </a:r>
          </a:p>
        </p:txBody>
      </p:sp>
      <p:sp>
        <p:nvSpPr>
          <p:cNvPr id="105" name="TextBox 104">
            <a:extLst>
              <a:ext uri="{FF2B5EF4-FFF2-40B4-BE49-F238E27FC236}">
                <a16:creationId xmlns:a16="http://schemas.microsoft.com/office/drawing/2014/main" id="{4F949576-0A6E-3F01-7F14-5AE8A4F82D06}"/>
              </a:ext>
            </a:extLst>
          </p:cNvPr>
          <p:cNvSpPr txBox="1"/>
          <p:nvPr/>
        </p:nvSpPr>
        <p:spPr>
          <a:xfrm>
            <a:off x="7610606" y="3854856"/>
            <a:ext cx="337489" cy="323165"/>
          </a:xfrm>
          <a:prstGeom prst="rect">
            <a:avLst/>
          </a:prstGeom>
          <a:solidFill>
            <a:srgbClr val="CABDD9"/>
          </a:solidFill>
          <a:ln>
            <a:noFill/>
          </a:ln>
        </p:spPr>
        <p:txBody>
          <a:bodyPr wrap="square" lIns="0" tIns="0" rIns="0" bIns="0" rtlCol="0">
            <a:spAutoFit/>
          </a:bodyPr>
          <a:lstStyle/>
          <a:p>
            <a:pPr algn="ctr"/>
            <a:r>
              <a:rPr lang="en-US" sz="1050" dirty="0"/>
              <a:t>Send data</a:t>
            </a:r>
          </a:p>
        </p:txBody>
      </p:sp>
      <p:sp>
        <p:nvSpPr>
          <p:cNvPr id="106" name="TextBox 105">
            <a:extLst>
              <a:ext uri="{FF2B5EF4-FFF2-40B4-BE49-F238E27FC236}">
                <a16:creationId xmlns:a16="http://schemas.microsoft.com/office/drawing/2014/main" id="{CD2FB5E8-8ACF-2998-FF4D-8CDC16895C86}"/>
              </a:ext>
            </a:extLst>
          </p:cNvPr>
          <p:cNvSpPr txBox="1"/>
          <p:nvPr/>
        </p:nvSpPr>
        <p:spPr>
          <a:xfrm>
            <a:off x="8545917" y="3862795"/>
            <a:ext cx="337489" cy="323165"/>
          </a:xfrm>
          <a:prstGeom prst="rect">
            <a:avLst/>
          </a:prstGeom>
          <a:solidFill>
            <a:srgbClr val="CABDD9"/>
          </a:solidFill>
          <a:ln>
            <a:noFill/>
          </a:ln>
        </p:spPr>
        <p:txBody>
          <a:bodyPr wrap="square" lIns="0" tIns="0" rIns="0" bIns="0" rtlCol="0">
            <a:spAutoFit/>
          </a:bodyPr>
          <a:lstStyle/>
          <a:p>
            <a:pPr algn="ctr"/>
            <a:r>
              <a:rPr lang="en-US" sz="1050" dirty="0"/>
              <a:t>Send data</a:t>
            </a:r>
          </a:p>
        </p:txBody>
      </p:sp>
      <p:sp>
        <p:nvSpPr>
          <p:cNvPr id="107" name="TextBox 106">
            <a:extLst>
              <a:ext uri="{FF2B5EF4-FFF2-40B4-BE49-F238E27FC236}">
                <a16:creationId xmlns:a16="http://schemas.microsoft.com/office/drawing/2014/main" id="{A8A8304A-6197-8103-6F98-313353BFC0BC}"/>
              </a:ext>
            </a:extLst>
          </p:cNvPr>
          <p:cNvSpPr txBox="1"/>
          <p:nvPr/>
        </p:nvSpPr>
        <p:spPr>
          <a:xfrm>
            <a:off x="8884226" y="3862795"/>
            <a:ext cx="603313" cy="323164"/>
          </a:xfrm>
          <a:prstGeom prst="rect">
            <a:avLst/>
          </a:prstGeom>
          <a:solidFill>
            <a:schemeClr val="bg1">
              <a:lumMod val="85000"/>
            </a:schemeClr>
          </a:solidFill>
          <a:ln>
            <a:noFill/>
          </a:ln>
        </p:spPr>
        <p:txBody>
          <a:bodyPr wrap="square" rtlCol="0">
            <a:noAutofit/>
          </a:bodyPr>
          <a:lstStyle/>
          <a:p>
            <a:pPr algn="ctr"/>
            <a:r>
              <a:rPr lang="en-US" sz="1050" dirty="0"/>
              <a:t>Sleep</a:t>
            </a:r>
          </a:p>
        </p:txBody>
      </p:sp>
    </p:spTree>
    <p:extLst>
      <p:ext uri="{BB962C8B-B14F-4D97-AF65-F5344CB8AC3E}">
        <p14:creationId xmlns:p14="http://schemas.microsoft.com/office/powerpoint/2010/main" val="13054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65125" y="2890837"/>
            <a:ext cx="8326438" cy="1076325"/>
          </a:xfrm>
        </p:spPr>
        <p:txBody>
          <a:bodyPr/>
          <a:lstStyle/>
          <a:p>
            <a:r>
              <a:rPr lang="en-US" dirty="0">
                <a:sym typeface="Wingdings" panose="05000000000000000000" pitchFamily="2" charset="2"/>
              </a:rPr>
              <a:t>Experimental Results</a:t>
            </a:r>
            <a:endParaRPr lang="en-US" dirty="0"/>
          </a:p>
        </p:txBody>
      </p:sp>
      <p:sp>
        <p:nvSpPr>
          <p:cNvPr id="5" name="BrSlajda"/>
          <p:cNvSpPr txBox="1"/>
          <p:nvPr/>
        </p:nvSpPr>
        <p:spPr>
          <a:xfrm>
            <a:off x="7937500" y="6350000"/>
            <a:ext cx="952500" cy="253916"/>
          </a:xfrm>
          <a:prstGeom prst="rect">
            <a:avLst/>
          </a:prstGeom>
          <a:ln>
            <a:noFill/>
          </a:ln>
        </p:spPr>
        <p:txBody>
          <a:bodyPr vert="horz" rtlCol="0">
            <a:spAutoFit/>
          </a:bodyPr>
          <a:lstStyle/>
          <a:p>
            <a:pPr algn="r"/>
            <a:r>
              <a:rPr lang="en-US" sz="1050">
                <a:latin typeface="Verdana"/>
              </a:rPr>
              <a:t>2 / 2</a:t>
            </a:r>
            <a:endParaRPr lang="en-US" sz="1050" dirty="0">
              <a:latin typeface="Verdana"/>
            </a:endParaRPr>
          </a:p>
        </p:txBody>
      </p:sp>
    </p:spTree>
    <p:extLst>
      <p:ext uri="{BB962C8B-B14F-4D97-AF65-F5344CB8AC3E}">
        <p14:creationId xmlns:p14="http://schemas.microsoft.com/office/powerpoint/2010/main" val="869066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CC9E6-D7D3-7CBA-AF42-446F69747BDD}"/>
              </a:ext>
            </a:extLst>
          </p:cNvPr>
          <p:cNvSpPr>
            <a:spLocks noGrp="1"/>
          </p:cNvSpPr>
          <p:nvPr>
            <p:ph type="title"/>
          </p:nvPr>
        </p:nvSpPr>
        <p:spPr/>
        <p:txBody>
          <a:bodyPr/>
          <a:lstStyle/>
          <a:p>
            <a:r>
              <a:rPr lang="en-US" dirty="0"/>
              <a:t>Experimentation</a:t>
            </a:r>
          </a:p>
        </p:txBody>
      </p:sp>
      <p:sp>
        <p:nvSpPr>
          <p:cNvPr id="3" name="Content Placeholder 2">
            <a:extLst>
              <a:ext uri="{FF2B5EF4-FFF2-40B4-BE49-F238E27FC236}">
                <a16:creationId xmlns:a16="http://schemas.microsoft.com/office/drawing/2014/main" id="{5441B9D8-2FEE-4280-7004-F22DF56C523E}"/>
              </a:ext>
            </a:extLst>
          </p:cNvPr>
          <p:cNvSpPr>
            <a:spLocks noGrp="1"/>
          </p:cNvSpPr>
          <p:nvPr>
            <p:ph sz="quarter" idx="14"/>
          </p:nvPr>
        </p:nvSpPr>
        <p:spPr>
          <a:xfrm>
            <a:off x="365760" y="1433385"/>
            <a:ext cx="8664558" cy="4617792"/>
          </a:xfrm>
        </p:spPr>
        <p:txBody>
          <a:bodyPr/>
          <a:lstStyle/>
          <a:p>
            <a:r>
              <a:rPr lang="en-US" dirty="0"/>
              <a:t>Successfully installed in 6 Households with correct switching </a:t>
            </a:r>
            <a:r>
              <a:rPr lang="en-US" dirty="0" err="1"/>
              <a:t>behaviour</a:t>
            </a:r>
            <a:r>
              <a:rPr lang="en-US" dirty="0"/>
              <a:t> when overloading</a:t>
            </a:r>
          </a:p>
          <a:p>
            <a:endParaRPr lang="en-US" dirty="0"/>
          </a:p>
          <a:p>
            <a:endParaRPr lang="en-US" dirty="0"/>
          </a:p>
          <a:p>
            <a:endParaRPr lang="en-US" dirty="0"/>
          </a:p>
          <a:p>
            <a:endParaRPr lang="en-US" dirty="0"/>
          </a:p>
          <a:p>
            <a:endParaRPr lang="en-US" dirty="0"/>
          </a:p>
          <a:p>
            <a:r>
              <a:rPr lang="en-US" dirty="0"/>
              <a:t>Also used for other purposes…</a:t>
            </a:r>
          </a:p>
        </p:txBody>
      </p:sp>
      <p:pic>
        <p:nvPicPr>
          <p:cNvPr id="30" name="Picture 29">
            <a:extLst>
              <a:ext uri="{FF2B5EF4-FFF2-40B4-BE49-F238E27FC236}">
                <a16:creationId xmlns:a16="http://schemas.microsoft.com/office/drawing/2014/main" id="{9C85C916-E794-4B4E-6B76-41575344F303}"/>
              </a:ext>
            </a:extLst>
          </p:cNvPr>
          <p:cNvPicPr>
            <a:picLocks noChangeAspect="1"/>
          </p:cNvPicPr>
          <p:nvPr/>
        </p:nvPicPr>
        <p:blipFill>
          <a:blip r:embed="rId2"/>
          <a:stretch>
            <a:fillRect/>
          </a:stretch>
        </p:blipFill>
        <p:spPr>
          <a:xfrm>
            <a:off x="184415" y="2715857"/>
            <a:ext cx="3937800" cy="2083507"/>
          </a:xfrm>
          <a:prstGeom prst="rect">
            <a:avLst/>
          </a:prstGeom>
        </p:spPr>
      </p:pic>
      <p:pic>
        <p:nvPicPr>
          <p:cNvPr id="32" name="Picture 31">
            <a:extLst>
              <a:ext uri="{FF2B5EF4-FFF2-40B4-BE49-F238E27FC236}">
                <a16:creationId xmlns:a16="http://schemas.microsoft.com/office/drawing/2014/main" id="{CEE26BF9-9476-DE5C-7ABC-4A572E73832F}"/>
              </a:ext>
            </a:extLst>
          </p:cNvPr>
          <p:cNvPicPr>
            <a:picLocks noChangeAspect="1"/>
          </p:cNvPicPr>
          <p:nvPr/>
        </p:nvPicPr>
        <p:blipFill>
          <a:blip r:embed="rId3"/>
          <a:stretch>
            <a:fillRect/>
          </a:stretch>
        </p:blipFill>
        <p:spPr>
          <a:xfrm>
            <a:off x="4231482" y="2842054"/>
            <a:ext cx="4912517" cy="1875276"/>
          </a:xfrm>
          <a:prstGeom prst="rect">
            <a:avLst/>
          </a:prstGeom>
        </p:spPr>
      </p:pic>
    </p:spTree>
    <p:extLst>
      <p:ext uri="{BB962C8B-B14F-4D97-AF65-F5344CB8AC3E}">
        <p14:creationId xmlns:p14="http://schemas.microsoft.com/office/powerpoint/2010/main" val="1787761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966E-DA6A-D232-9E78-483C82873864}"/>
              </a:ext>
            </a:extLst>
          </p:cNvPr>
          <p:cNvSpPr>
            <a:spLocks noGrp="1"/>
          </p:cNvSpPr>
          <p:nvPr>
            <p:ph type="title"/>
          </p:nvPr>
        </p:nvSpPr>
        <p:spPr/>
        <p:txBody>
          <a:bodyPr/>
          <a:lstStyle/>
          <a:p>
            <a:r>
              <a:rPr lang="en-US" dirty="0"/>
              <a:t>Leveraging Smart Meter Data </a:t>
            </a:r>
          </a:p>
        </p:txBody>
      </p:sp>
      <p:sp>
        <p:nvSpPr>
          <p:cNvPr id="3" name="Content Placeholder 2">
            <a:extLst>
              <a:ext uri="{FF2B5EF4-FFF2-40B4-BE49-F238E27FC236}">
                <a16:creationId xmlns:a16="http://schemas.microsoft.com/office/drawing/2014/main" id="{8402CD8D-C132-D79B-23DA-E43AB05E5230}"/>
              </a:ext>
            </a:extLst>
          </p:cNvPr>
          <p:cNvSpPr>
            <a:spLocks noGrp="1"/>
          </p:cNvSpPr>
          <p:nvPr>
            <p:ph sz="quarter" idx="14"/>
          </p:nvPr>
        </p:nvSpPr>
        <p:spPr>
          <a:xfrm>
            <a:off x="367807" y="1231033"/>
            <a:ext cx="8326438" cy="4405257"/>
          </a:xfrm>
        </p:spPr>
        <p:txBody>
          <a:bodyPr/>
          <a:lstStyle/>
          <a:p>
            <a:r>
              <a:rPr lang="en-US" dirty="0"/>
              <a:t>Residential Non-Intrusive Load Monitoring from Smart Meter Data</a:t>
            </a:r>
          </a:p>
          <a:p>
            <a:endParaRPr lang="en-US" dirty="0"/>
          </a:p>
        </p:txBody>
      </p:sp>
      <p:grpSp>
        <p:nvGrpSpPr>
          <p:cNvPr id="4" name="Group 3">
            <a:extLst>
              <a:ext uri="{FF2B5EF4-FFF2-40B4-BE49-F238E27FC236}">
                <a16:creationId xmlns:a16="http://schemas.microsoft.com/office/drawing/2014/main" id="{11DC0BD8-0558-5BAB-1C50-A82C1B3A8908}"/>
              </a:ext>
            </a:extLst>
          </p:cNvPr>
          <p:cNvGrpSpPr/>
          <p:nvPr/>
        </p:nvGrpSpPr>
        <p:grpSpPr>
          <a:xfrm>
            <a:off x="125931" y="2089657"/>
            <a:ext cx="9029707" cy="2471291"/>
            <a:chOff x="-524573" y="1358803"/>
            <a:chExt cx="13573525" cy="4335268"/>
          </a:xfrm>
        </p:grpSpPr>
        <p:pic>
          <p:nvPicPr>
            <p:cNvPr id="5" name="Picture 4">
              <a:extLst>
                <a:ext uri="{FF2B5EF4-FFF2-40B4-BE49-F238E27FC236}">
                  <a16:creationId xmlns:a16="http://schemas.microsoft.com/office/drawing/2014/main" id="{AE4D6CBA-6E45-CD34-C1F2-18AEEC61F60F}"/>
                </a:ext>
              </a:extLst>
            </p:cNvPr>
            <p:cNvPicPr>
              <a:picLocks noChangeAspect="1"/>
            </p:cNvPicPr>
            <p:nvPr/>
          </p:nvPicPr>
          <p:blipFill>
            <a:blip r:embed="rId2"/>
            <a:stretch>
              <a:fillRect/>
            </a:stretch>
          </p:blipFill>
          <p:spPr>
            <a:xfrm>
              <a:off x="181113" y="1358803"/>
              <a:ext cx="11573565" cy="4060030"/>
            </a:xfrm>
            <a:prstGeom prst="rect">
              <a:avLst/>
            </a:prstGeom>
          </p:spPr>
        </p:pic>
        <p:sp>
          <p:nvSpPr>
            <p:cNvPr id="6" name="Rectangle 5">
              <a:extLst>
                <a:ext uri="{FF2B5EF4-FFF2-40B4-BE49-F238E27FC236}">
                  <a16:creationId xmlns:a16="http://schemas.microsoft.com/office/drawing/2014/main" id="{A1D0FDBC-02F7-974C-D0A6-15C8F221230C}"/>
                </a:ext>
              </a:extLst>
            </p:cNvPr>
            <p:cNvSpPr/>
            <p:nvPr/>
          </p:nvSpPr>
          <p:spPr>
            <a:xfrm>
              <a:off x="-157660" y="1439167"/>
              <a:ext cx="830133" cy="3880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D535962-8B4A-A885-BB23-2FE6475C5C31}"/>
                </a:ext>
              </a:extLst>
            </p:cNvPr>
            <p:cNvSpPr/>
            <p:nvPr/>
          </p:nvSpPr>
          <p:spPr>
            <a:xfrm>
              <a:off x="4954877" y="2490950"/>
              <a:ext cx="1436914" cy="324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453B9-096E-B8F2-0E6E-EB2BD2630ABD}"/>
                </a:ext>
              </a:extLst>
            </p:cNvPr>
            <p:cNvSpPr/>
            <p:nvPr/>
          </p:nvSpPr>
          <p:spPr>
            <a:xfrm>
              <a:off x="9851195" y="1439167"/>
              <a:ext cx="1531507" cy="520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6CD967-9320-2B3E-98BF-C9DF3A73E7C9}"/>
                </a:ext>
              </a:extLst>
            </p:cNvPr>
            <p:cNvGrpSpPr/>
            <p:nvPr/>
          </p:nvGrpSpPr>
          <p:grpSpPr>
            <a:xfrm>
              <a:off x="1252233" y="1439166"/>
              <a:ext cx="5599010" cy="1180377"/>
              <a:chOff x="1121604" y="1461689"/>
              <a:chExt cx="5599010" cy="1180377"/>
            </a:xfrm>
          </p:grpSpPr>
          <p:cxnSp>
            <p:nvCxnSpPr>
              <p:cNvPr id="20" name="Straight Connector 19">
                <a:extLst>
                  <a:ext uri="{FF2B5EF4-FFF2-40B4-BE49-F238E27FC236}">
                    <a16:creationId xmlns:a16="http://schemas.microsoft.com/office/drawing/2014/main" id="{C9DCFCF9-ACD2-8BA2-B6F0-C90F739F3B8B}"/>
                  </a:ext>
                </a:extLst>
              </p:cNvPr>
              <p:cNvCxnSpPr/>
              <p:nvPr/>
            </p:nvCxnSpPr>
            <p:spPr>
              <a:xfrm>
                <a:off x="1261241" y="1716188"/>
                <a:ext cx="360355" cy="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04C6996-A4C4-D9E3-5489-DE436D22EDDB}"/>
                  </a:ext>
                </a:extLst>
              </p:cNvPr>
              <p:cNvSpPr txBox="1"/>
              <p:nvPr/>
            </p:nvSpPr>
            <p:spPr>
              <a:xfrm>
                <a:off x="1682941" y="1461689"/>
                <a:ext cx="4634764" cy="50694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Main power </a:t>
                </a:r>
              </a:p>
            </p:txBody>
          </p:sp>
          <p:cxnSp>
            <p:nvCxnSpPr>
              <p:cNvPr id="22" name="Straight Connector 21">
                <a:extLst>
                  <a:ext uri="{FF2B5EF4-FFF2-40B4-BE49-F238E27FC236}">
                    <a16:creationId xmlns:a16="http://schemas.microsoft.com/office/drawing/2014/main" id="{9A2F6388-16AA-EF27-4C91-9E612E76CBF7}"/>
                  </a:ext>
                </a:extLst>
              </p:cNvPr>
              <p:cNvCxnSpPr/>
              <p:nvPr/>
            </p:nvCxnSpPr>
            <p:spPr>
              <a:xfrm>
                <a:off x="1261241" y="2072038"/>
                <a:ext cx="360355" cy="0"/>
              </a:xfrm>
              <a:prstGeom prst="line">
                <a:avLst/>
              </a:prstGeom>
              <a:ln w="38100">
                <a:solidFill>
                  <a:srgbClr val="FF6929"/>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4FB3F9B-5093-6B13-F7D6-D1446DD3879E}"/>
                  </a:ext>
                </a:extLst>
              </p:cNvPr>
              <p:cNvSpPr txBox="1"/>
              <p:nvPr/>
            </p:nvSpPr>
            <p:spPr>
              <a:xfrm>
                <a:off x="1682941" y="1817537"/>
                <a:ext cx="4634765" cy="50694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Electric Stove disaggregation</a:t>
                </a:r>
              </a:p>
            </p:txBody>
          </p:sp>
          <p:cxnSp>
            <p:nvCxnSpPr>
              <p:cNvPr id="24" name="Straight Connector 23">
                <a:extLst>
                  <a:ext uri="{FF2B5EF4-FFF2-40B4-BE49-F238E27FC236}">
                    <a16:creationId xmlns:a16="http://schemas.microsoft.com/office/drawing/2014/main" id="{4A5595A3-ACC0-5245-6372-EFDD53C4D062}"/>
                  </a:ext>
                </a:extLst>
              </p:cNvPr>
              <p:cNvCxnSpPr/>
              <p:nvPr/>
            </p:nvCxnSpPr>
            <p:spPr>
              <a:xfrm>
                <a:off x="1261241" y="2389617"/>
                <a:ext cx="360355" cy="0"/>
              </a:xfrm>
              <a:prstGeom prst="line">
                <a:avLst/>
              </a:prstGeom>
              <a:ln w="38100">
                <a:solidFill>
                  <a:srgbClr val="0EFFFF"/>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23678A-0833-68DF-4DFC-1ACD9155D636}"/>
                  </a:ext>
                </a:extLst>
              </p:cNvPr>
              <p:cNvSpPr txBox="1"/>
              <p:nvPr/>
            </p:nvSpPr>
            <p:spPr>
              <a:xfrm>
                <a:off x="1682939" y="2135118"/>
                <a:ext cx="5037675" cy="50694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Water heater disaggregation</a:t>
                </a:r>
              </a:p>
            </p:txBody>
          </p:sp>
          <p:sp>
            <p:nvSpPr>
              <p:cNvPr id="26" name="Rectangle 25">
                <a:extLst>
                  <a:ext uri="{FF2B5EF4-FFF2-40B4-BE49-F238E27FC236}">
                    <a16:creationId xmlns:a16="http://schemas.microsoft.com/office/drawing/2014/main" id="{EDE2B803-7A48-4816-BC8D-0013C2574AF9}"/>
                  </a:ext>
                </a:extLst>
              </p:cNvPr>
              <p:cNvSpPr/>
              <p:nvPr/>
            </p:nvSpPr>
            <p:spPr>
              <a:xfrm>
                <a:off x="1121604" y="1567543"/>
                <a:ext cx="3499945" cy="1072055"/>
              </a:xfrm>
              <a:prstGeom prst="rect">
                <a:avLst/>
              </a:prstGeom>
              <a:noFill/>
              <a:ln w="6350">
                <a:solidFill>
                  <a:srgbClr val="4F4B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B05B142E-2B4E-4E94-E333-3B3DD2F87630}"/>
                </a:ext>
              </a:extLst>
            </p:cNvPr>
            <p:cNvSpPr txBox="1"/>
            <p:nvPr/>
          </p:nvSpPr>
          <p:spPr>
            <a:xfrm>
              <a:off x="292788" y="5164336"/>
              <a:ext cx="2918874" cy="509421"/>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Oct. 15 00:00</a:t>
              </a:r>
            </a:p>
          </p:txBody>
        </p:sp>
        <p:sp>
          <p:nvSpPr>
            <p:cNvPr id="11" name="TextBox 10">
              <a:extLst>
                <a:ext uri="{FF2B5EF4-FFF2-40B4-BE49-F238E27FC236}">
                  <a16:creationId xmlns:a16="http://schemas.microsoft.com/office/drawing/2014/main" id="{04C4A885-BE47-5AD1-169B-288F3712207D}"/>
                </a:ext>
              </a:extLst>
            </p:cNvPr>
            <p:cNvSpPr txBox="1"/>
            <p:nvPr/>
          </p:nvSpPr>
          <p:spPr>
            <a:xfrm>
              <a:off x="2612571" y="5157595"/>
              <a:ext cx="2918874" cy="509420"/>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Oct. 15 06:00</a:t>
              </a:r>
            </a:p>
          </p:txBody>
        </p:sp>
        <p:sp>
          <p:nvSpPr>
            <p:cNvPr id="12" name="TextBox 11">
              <a:extLst>
                <a:ext uri="{FF2B5EF4-FFF2-40B4-BE49-F238E27FC236}">
                  <a16:creationId xmlns:a16="http://schemas.microsoft.com/office/drawing/2014/main" id="{D071733C-7BCE-5773-D36A-094B27F58810}"/>
                </a:ext>
              </a:extLst>
            </p:cNvPr>
            <p:cNvSpPr txBox="1"/>
            <p:nvPr/>
          </p:nvSpPr>
          <p:spPr>
            <a:xfrm>
              <a:off x="5201119" y="5171123"/>
              <a:ext cx="2918874" cy="509420"/>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Oct. 15 12:00</a:t>
              </a:r>
            </a:p>
          </p:txBody>
        </p:sp>
        <p:sp>
          <p:nvSpPr>
            <p:cNvPr id="13" name="TextBox 12">
              <a:extLst>
                <a:ext uri="{FF2B5EF4-FFF2-40B4-BE49-F238E27FC236}">
                  <a16:creationId xmlns:a16="http://schemas.microsoft.com/office/drawing/2014/main" id="{C92CB97D-738C-B7C7-252F-1EA6CABF8237}"/>
                </a:ext>
              </a:extLst>
            </p:cNvPr>
            <p:cNvSpPr txBox="1"/>
            <p:nvPr/>
          </p:nvSpPr>
          <p:spPr>
            <a:xfrm>
              <a:off x="7962904" y="5184651"/>
              <a:ext cx="2918874" cy="509420"/>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Oct. 15 18:00</a:t>
              </a:r>
            </a:p>
          </p:txBody>
        </p:sp>
        <p:sp>
          <p:nvSpPr>
            <p:cNvPr id="14" name="TextBox 13">
              <a:extLst>
                <a:ext uri="{FF2B5EF4-FFF2-40B4-BE49-F238E27FC236}">
                  <a16:creationId xmlns:a16="http://schemas.microsoft.com/office/drawing/2014/main" id="{02B9BCE5-BD1D-C310-341E-92DA27159388}"/>
                </a:ext>
              </a:extLst>
            </p:cNvPr>
            <p:cNvSpPr txBox="1"/>
            <p:nvPr/>
          </p:nvSpPr>
          <p:spPr>
            <a:xfrm>
              <a:off x="10130078" y="5134357"/>
              <a:ext cx="2918874" cy="509420"/>
            </a:xfrm>
            <a:prstGeom prst="rect">
              <a:avLst/>
            </a:prstGeom>
            <a:solidFill>
              <a:schemeClr val="bg1"/>
            </a:solidFill>
          </p:spPr>
          <p:txBody>
            <a:bodyPr wrap="square" rtlCol="0">
              <a:spAutoFit/>
            </a:bodyPr>
            <a:lstStyle/>
            <a:p>
              <a:r>
                <a:rPr lang="en-US" dirty="0">
                  <a:latin typeface="Times New Roman" panose="02020603050405020304" pitchFamily="18" charset="0"/>
                  <a:cs typeface="Times New Roman" panose="02020603050405020304" pitchFamily="18" charset="0"/>
                </a:rPr>
                <a:t>Oct. 16 00:00</a:t>
              </a:r>
            </a:p>
          </p:txBody>
        </p:sp>
        <p:sp>
          <p:nvSpPr>
            <p:cNvPr id="15" name="TextBox 14">
              <a:extLst>
                <a:ext uri="{FF2B5EF4-FFF2-40B4-BE49-F238E27FC236}">
                  <a16:creationId xmlns:a16="http://schemas.microsoft.com/office/drawing/2014/main" id="{061A55F6-375D-C3CA-FEFD-9438F96A65E6}"/>
                </a:ext>
              </a:extLst>
            </p:cNvPr>
            <p:cNvSpPr txBox="1"/>
            <p:nvPr/>
          </p:nvSpPr>
          <p:spPr>
            <a:xfrm>
              <a:off x="-143489" y="1601624"/>
              <a:ext cx="830133" cy="506947"/>
            </a:xfrm>
            <a:prstGeom prst="rect">
              <a:avLst/>
            </a:prstGeom>
            <a:solidFill>
              <a:schemeClr val="bg1"/>
            </a:solidFill>
          </p:spPr>
          <p:txBody>
            <a:bodyPr wrap="square" rtlCol="0">
              <a:spAutoFit/>
            </a:bodyPr>
            <a:lstStyle/>
            <a:p>
              <a:pPr algn="r"/>
              <a:r>
                <a:rPr lang="en-US" dirty="0">
                  <a:latin typeface="Times New Roman" panose="02020603050405020304" pitchFamily="18" charset="0"/>
                  <a:cs typeface="Times New Roman" panose="02020603050405020304" pitchFamily="18" charset="0"/>
                </a:rPr>
                <a:t>4.5</a:t>
              </a:r>
            </a:p>
          </p:txBody>
        </p:sp>
        <p:sp>
          <p:nvSpPr>
            <p:cNvPr id="16" name="TextBox 15">
              <a:extLst>
                <a:ext uri="{FF2B5EF4-FFF2-40B4-BE49-F238E27FC236}">
                  <a16:creationId xmlns:a16="http://schemas.microsoft.com/office/drawing/2014/main" id="{74D1D8FC-3066-C4BC-8A58-09F4278659F8}"/>
                </a:ext>
              </a:extLst>
            </p:cNvPr>
            <p:cNvSpPr txBox="1"/>
            <p:nvPr/>
          </p:nvSpPr>
          <p:spPr>
            <a:xfrm>
              <a:off x="30029" y="2707572"/>
              <a:ext cx="641131" cy="509420"/>
            </a:xfrm>
            <a:prstGeom prst="rect">
              <a:avLst/>
            </a:prstGeom>
            <a:solidFill>
              <a:schemeClr val="bg1"/>
            </a:solidFill>
          </p:spPr>
          <p:txBody>
            <a:bodyPr wrap="square" rtlCol="0">
              <a:spAutoFit/>
            </a:bodyPr>
            <a:lstStyle/>
            <a:p>
              <a:pPr algn="r"/>
              <a:r>
                <a:rPr lang="en-US" dirty="0">
                  <a:latin typeface="Times New Roman" panose="02020603050405020304" pitchFamily="18" charset="0"/>
                  <a:cs typeface="Times New Roman" panose="02020603050405020304" pitchFamily="18" charset="0"/>
                </a:rPr>
                <a:t>3</a:t>
              </a:r>
            </a:p>
          </p:txBody>
        </p:sp>
        <p:sp>
          <p:nvSpPr>
            <p:cNvPr id="17" name="TextBox 16">
              <a:extLst>
                <a:ext uri="{FF2B5EF4-FFF2-40B4-BE49-F238E27FC236}">
                  <a16:creationId xmlns:a16="http://schemas.microsoft.com/office/drawing/2014/main" id="{90FBF90E-07E7-CC23-06BF-71F4242B17D3}"/>
                </a:ext>
              </a:extLst>
            </p:cNvPr>
            <p:cNvSpPr txBox="1"/>
            <p:nvPr/>
          </p:nvSpPr>
          <p:spPr>
            <a:xfrm>
              <a:off x="-189000" y="3791606"/>
              <a:ext cx="830133" cy="506947"/>
            </a:xfrm>
            <a:prstGeom prst="rect">
              <a:avLst/>
            </a:prstGeom>
            <a:solidFill>
              <a:schemeClr val="bg1"/>
            </a:solidFill>
          </p:spPr>
          <p:txBody>
            <a:bodyPr wrap="square" rtlCol="0">
              <a:spAutoFit/>
            </a:bodyPr>
            <a:lstStyle/>
            <a:p>
              <a:pPr algn="r"/>
              <a:r>
                <a:rPr lang="en-US" dirty="0">
                  <a:latin typeface="Times New Roman" panose="02020603050405020304" pitchFamily="18" charset="0"/>
                  <a:cs typeface="Times New Roman" panose="02020603050405020304" pitchFamily="18" charset="0"/>
                </a:rPr>
                <a:t>1.5</a:t>
              </a:r>
            </a:p>
          </p:txBody>
        </p:sp>
        <p:sp>
          <p:nvSpPr>
            <p:cNvPr id="18" name="TextBox 17">
              <a:extLst>
                <a:ext uri="{FF2B5EF4-FFF2-40B4-BE49-F238E27FC236}">
                  <a16:creationId xmlns:a16="http://schemas.microsoft.com/office/drawing/2014/main" id="{79CAD36F-4849-D546-DC8A-7BE371882A51}"/>
                </a:ext>
              </a:extLst>
            </p:cNvPr>
            <p:cNvSpPr txBox="1"/>
            <p:nvPr/>
          </p:nvSpPr>
          <p:spPr>
            <a:xfrm>
              <a:off x="30028" y="4758553"/>
              <a:ext cx="641131" cy="509419"/>
            </a:xfrm>
            <a:prstGeom prst="rect">
              <a:avLst/>
            </a:prstGeom>
            <a:solidFill>
              <a:schemeClr val="bg1"/>
            </a:solidFill>
          </p:spPr>
          <p:txBody>
            <a:bodyPr wrap="square" rtlCol="0">
              <a:spAutoFit/>
            </a:bodyPr>
            <a:lstStyle/>
            <a:p>
              <a:pPr algn="r"/>
              <a:r>
                <a:rPr lang="en-US" dirty="0">
                  <a:latin typeface="Times New Roman" panose="02020603050405020304" pitchFamily="18" charset="0"/>
                  <a:cs typeface="Times New Roman" panose="02020603050405020304" pitchFamily="18" charset="0"/>
                </a:rPr>
                <a:t>0</a:t>
              </a:r>
            </a:p>
          </p:txBody>
        </p:sp>
        <p:sp>
          <p:nvSpPr>
            <p:cNvPr id="19" name="TextBox 18">
              <a:extLst>
                <a:ext uri="{FF2B5EF4-FFF2-40B4-BE49-F238E27FC236}">
                  <a16:creationId xmlns:a16="http://schemas.microsoft.com/office/drawing/2014/main" id="{1C9F9A63-B7FB-ED1B-35BC-3006029A1802}"/>
                </a:ext>
              </a:extLst>
            </p:cNvPr>
            <p:cNvSpPr txBox="1"/>
            <p:nvPr/>
          </p:nvSpPr>
          <p:spPr>
            <a:xfrm rot="16200000">
              <a:off x="-788654" y="2755030"/>
              <a:ext cx="1419648" cy="891486"/>
            </a:xfrm>
            <a:prstGeom prst="rect">
              <a:avLst/>
            </a:prstGeom>
            <a:solidFill>
              <a:schemeClr val="bg1"/>
            </a:solidFill>
          </p:spPr>
          <p:txBody>
            <a:bodyPr wrap="square" rtlCol="0">
              <a:spAutoFit/>
            </a:bodyPr>
            <a:lstStyle/>
            <a:p>
              <a:pPr algn="r"/>
              <a:r>
                <a:rPr lang="en-US" dirty="0">
                  <a:latin typeface="Times New Roman" panose="02020603050405020304" pitchFamily="18" charset="0"/>
                  <a:cs typeface="Times New Roman" panose="02020603050405020304" pitchFamily="18" charset="0"/>
                </a:rPr>
                <a:t>Power (kW)</a:t>
              </a:r>
            </a:p>
          </p:txBody>
        </p:sp>
      </p:grpSp>
      <p:pic>
        <p:nvPicPr>
          <p:cNvPr id="28" name="Picture 27" descr="A graph of a bar graph&#10;&#10;Description automatically generated with medium confidence">
            <a:extLst>
              <a:ext uri="{FF2B5EF4-FFF2-40B4-BE49-F238E27FC236}">
                <a16:creationId xmlns:a16="http://schemas.microsoft.com/office/drawing/2014/main" id="{FCDA1ABE-125C-E9D6-A7A5-441E4268441B}"/>
              </a:ext>
            </a:extLst>
          </p:cNvPr>
          <p:cNvPicPr>
            <a:picLocks noChangeAspect="1"/>
          </p:cNvPicPr>
          <p:nvPr/>
        </p:nvPicPr>
        <p:blipFill>
          <a:blip r:embed="rId3"/>
          <a:stretch>
            <a:fillRect/>
          </a:stretch>
        </p:blipFill>
        <p:spPr>
          <a:xfrm>
            <a:off x="1747245" y="4908440"/>
            <a:ext cx="5649509" cy="1884819"/>
          </a:xfrm>
          <a:prstGeom prst="rect">
            <a:avLst/>
          </a:prstGeom>
        </p:spPr>
      </p:pic>
    </p:spTree>
    <p:extLst>
      <p:ext uri="{BB962C8B-B14F-4D97-AF65-F5344CB8AC3E}">
        <p14:creationId xmlns:p14="http://schemas.microsoft.com/office/powerpoint/2010/main" val="1669837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CC9E6-D7D3-7CBA-AF42-446F69747BDD}"/>
              </a:ext>
            </a:extLst>
          </p:cNvPr>
          <p:cNvSpPr>
            <a:spLocks noGrp="1"/>
          </p:cNvSpPr>
          <p:nvPr>
            <p:ph type="title"/>
          </p:nvPr>
        </p:nvSpPr>
        <p:spPr/>
        <p:txBody>
          <a:bodyPr/>
          <a:lstStyle/>
          <a:p>
            <a:r>
              <a:rPr lang="en-US" dirty="0"/>
              <a:t>Leveraging Smart Meter Data </a:t>
            </a:r>
          </a:p>
        </p:txBody>
      </p:sp>
      <p:sp>
        <p:nvSpPr>
          <p:cNvPr id="3" name="Content Placeholder 2">
            <a:extLst>
              <a:ext uri="{FF2B5EF4-FFF2-40B4-BE49-F238E27FC236}">
                <a16:creationId xmlns:a16="http://schemas.microsoft.com/office/drawing/2014/main" id="{5441B9D8-2FEE-4280-7004-F22DF56C523E}"/>
              </a:ext>
            </a:extLst>
          </p:cNvPr>
          <p:cNvSpPr>
            <a:spLocks noGrp="1"/>
          </p:cNvSpPr>
          <p:nvPr>
            <p:ph sz="quarter" idx="14"/>
          </p:nvPr>
        </p:nvSpPr>
        <p:spPr>
          <a:xfrm>
            <a:off x="364104" y="1453155"/>
            <a:ext cx="8778240" cy="3962124"/>
          </a:xfrm>
        </p:spPr>
        <p:txBody>
          <a:bodyPr/>
          <a:lstStyle/>
          <a:p>
            <a:r>
              <a:rPr lang="en-US" dirty="0"/>
              <a:t>Residential Load Forecasting Assessment study</a:t>
            </a:r>
          </a:p>
        </p:txBody>
      </p:sp>
      <p:pic>
        <p:nvPicPr>
          <p:cNvPr id="28" name="Picture 27" descr="A graph of different colored lines&#10;&#10;Description automatically generated">
            <a:extLst>
              <a:ext uri="{FF2B5EF4-FFF2-40B4-BE49-F238E27FC236}">
                <a16:creationId xmlns:a16="http://schemas.microsoft.com/office/drawing/2014/main" id="{1FF716DC-1360-AF82-A88B-46A9BE96FF67}"/>
              </a:ext>
            </a:extLst>
          </p:cNvPr>
          <p:cNvPicPr>
            <a:picLocks noChangeAspect="1"/>
          </p:cNvPicPr>
          <p:nvPr/>
        </p:nvPicPr>
        <p:blipFill>
          <a:blip r:embed="rId2"/>
          <a:stretch>
            <a:fillRect/>
          </a:stretch>
        </p:blipFill>
        <p:spPr>
          <a:xfrm>
            <a:off x="418417" y="2614689"/>
            <a:ext cx="7610083" cy="2681438"/>
          </a:xfrm>
          <a:prstGeom prst="rect">
            <a:avLst/>
          </a:prstGeom>
        </p:spPr>
      </p:pic>
    </p:spTree>
    <p:extLst>
      <p:ext uri="{BB962C8B-B14F-4D97-AF65-F5344CB8AC3E}">
        <p14:creationId xmlns:p14="http://schemas.microsoft.com/office/powerpoint/2010/main" val="507372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sym typeface="Wingdings" panose="05000000000000000000" pitchFamily="2" charset="2"/>
              </a:rPr>
              <a:t>Conclusions</a:t>
            </a:r>
            <a:endParaRPr lang="en-US" dirty="0"/>
          </a:p>
        </p:txBody>
      </p:sp>
      <p:sp>
        <p:nvSpPr>
          <p:cNvPr id="2" name="Content Placeholder 1">
            <a:extLst>
              <a:ext uri="{FF2B5EF4-FFF2-40B4-BE49-F238E27FC236}">
                <a16:creationId xmlns:a16="http://schemas.microsoft.com/office/drawing/2014/main" id="{8147B1B4-D6CD-B905-EE4A-5259A4F9F4F0}"/>
              </a:ext>
            </a:extLst>
          </p:cNvPr>
          <p:cNvSpPr>
            <a:spLocks noGrp="1"/>
          </p:cNvSpPr>
          <p:nvPr>
            <p:ph sz="quarter" idx="14"/>
          </p:nvPr>
        </p:nvSpPr>
        <p:spPr>
          <a:xfrm>
            <a:off x="365125" y="1285361"/>
            <a:ext cx="8524240" cy="4517813"/>
          </a:xfrm>
        </p:spPr>
        <p:txBody>
          <a:bodyPr/>
          <a:lstStyle/>
          <a:p>
            <a:r>
              <a:rPr lang="en-US" dirty="0"/>
              <a:t>Successfully provided a small device to collect data and activate flexible appliances                           </a:t>
            </a:r>
            <a:r>
              <a:rPr lang="en-US" dirty="0">
                <a:sym typeface="Wingdings" panose="05000000000000000000" pitchFamily="2" charset="2"/>
              </a:rPr>
              <a:t> open access: </a:t>
            </a:r>
            <a:r>
              <a:rPr lang="en-US" sz="1400" dirty="0">
                <a:solidFill>
                  <a:srgbClr val="B0DBC8"/>
                </a:solidFill>
                <a:sym typeface="Wingdings" panose="05000000000000000000" pitchFamily="2" charset="2"/>
                <a:hlinkClick r:id="rId2">
                  <a:extLst>
                    <a:ext uri="{A12FA001-AC4F-418D-AE19-62706E023703}">
                      <ahyp:hlinkClr xmlns:ahyp="http://schemas.microsoft.com/office/drawing/2018/hyperlinkcolor" val="tx"/>
                    </a:ext>
                  </a:extLst>
                </a:hlinkClick>
              </a:rPr>
              <a:t>https://github.com/bcouraud/Linky-TIC-Reader</a:t>
            </a:r>
            <a:r>
              <a:rPr lang="en-US" sz="1400" dirty="0">
                <a:solidFill>
                  <a:srgbClr val="B0DBC8"/>
                </a:solidFill>
                <a:sym typeface="Wingdings" panose="05000000000000000000" pitchFamily="2" charset="2"/>
              </a:rPr>
              <a:t> </a:t>
            </a:r>
            <a:endParaRPr lang="en-US" dirty="0">
              <a:solidFill>
                <a:srgbClr val="B0DBC8"/>
              </a:solidFill>
            </a:endParaRPr>
          </a:p>
          <a:p>
            <a:endParaRPr lang="en-US" dirty="0"/>
          </a:p>
          <a:p>
            <a:r>
              <a:rPr lang="en-US" dirty="0"/>
              <a:t>Smart Meter data has potential for NILM </a:t>
            </a:r>
            <a:r>
              <a:rPr lang="en-US" dirty="0">
                <a:sym typeface="Wingdings" panose="05000000000000000000" pitchFamily="2" charset="2"/>
              </a:rPr>
              <a:t> need more datasets</a:t>
            </a:r>
            <a:r>
              <a:rPr lang="en-US" dirty="0"/>
              <a:t> </a:t>
            </a:r>
          </a:p>
          <a:p>
            <a:endParaRPr lang="en-US" dirty="0"/>
          </a:p>
          <a:p>
            <a:r>
              <a:rPr lang="en-US" dirty="0"/>
              <a:t>Smart Meter Data for single house’s load prediction can be used but accuracy &gt; 70% only if temporal aggregation &gt; 4h</a:t>
            </a:r>
          </a:p>
        </p:txBody>
      </p:sp>
      <p:sp>
        <p:nvSpPr>
          <p:cNvPr id="5" name="BrSlajda"/>
          <p:cNvSpPr txBox="1"/>
          <p:nvPr/>
        </p:nvSpPr>
        <p:spPr>
          <a:xfrm>
            <a:off x="7937500" y="6350000"/>
            <a:ext cx="952500" cy="253916"/>
          </a:xfrm>
          <a:prstGeom prst="rect">
            <a:avLst/>
          </a:prstGeom>
          <a:ln>
            <a:noFill/>
          </a:ln>
        </p:spPr>
        <p:txBody>
          <a:bodyPr vert="horz" rtlCol="0">
            <a:spAutoFit/>
          </a:bodyPr>
          <a:lstStyle/>
          <a:p>
            <a:pPr algn="r"/>
            <a:r>
              <a:rPr lang="en-US" sz="1050">
                <a:latin typeface="Verdana"/>
              </a:rPr>
              <a:t>2 / 2</a:t>
            </a:r>
            <a:endParaRPr lang="en-US" sz="1050" dirty="0">
              <a:latin typeface="Verdana"/>
            </a:endParaRPr>
          </a:p>
        </p:txBody>
      </p:sp>
    </p:spTree>
    <p:extLst>
      <p:ext uri="{BB962C8B-B14F-4D97-AF65-F5344CB8AC3E}">
        <p14:creationId xmlns:p14="http://schemas.microsoft.com/office/powerpoint/2010/main" val="1196342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44176-5504-4304-932D-C63173470916}"/>
              </a:ext>
            </a:extLst>
          </p:cNvPr>
          <p:cNvSpPr>
            <a:spLocks noGrp="1"/>
          </p:cNvSpPr>
          <p:nvPr>
            <p:ph type="title"/>
          </p:nvPr>
        </p:nvSpPr>
        <p:spPr/>
        <p:txBody>
          <a:bodyPr/>
          <a:lstStyle/>
          <a:p>
            <a:r>
              <a:rPr lang="fr-FR" dirty="0"/>
              <a:t>Introduction</a:t>
            </a:r>
          </a:p>
        </p:txBody>
      </p:sp>
      <p:sp>
        <p:nvSpPr>
          <p:cNvPr id="3" name="Espace réservé du contenu 2">
            <a:extLst>
              <a:ext uri="{FF2B5EF4-FFF2-40B4-BE49-F238E27FC236}">
                <a16:creationId xmlns:a16="http://schemas.microsoft.com/office/drawing/2014/main" id="{0D781766-88E6-4AAA-A9A6-C7FFD490FCA7}"/>
              </a:ext>
            </a:extLst>
          </p:cNvPr>
          <p:cNvSpPr>
            <a:spLocks noGrp="1"/>
          </p:cNvSpPr>
          <p:nvPr>
            <p:ph sz="quarter" idx="14"/>
          </p:nvPr>
        </p:nvSpPr>
        <p:spPr>
          <a:xfrm>
            <a:off x="365125" y="1110461"/>
            <a:ext cx="8734926" cy="5090716"/>
          </a:xfrm>
        </p:spPr>
        <p:txBody>
          <a:bodyPr/>
          <a:lstStyle/>
          <a:p>
            <a:pPr>
              <a:spcBef>
                <a:spcPts val="600"/>
              </a:spcBef>
            </a:pPr>
            <a:r>
              <a:rPr lang="fr-FR" dirty="0"/>
              <a:t>Energy Transition and </a:t>
            </a:r>
            <a:r>
              <a:rPr lang="fr-FR" dirty="0" err="1"/>
              <a:t>gas-electricity</a:t>
            </a:r>
            <a:r>
              <a:rPr lang="fr-FR" dirty="0"/>
              <a:t> </a:t>
            </a:r>
            <a:r>
              <a:rPr lang="fr-FR" dirty="0" err="1"/>
              <a:t>prices</a:t>
            </a:r>
            <a:r>
              <a:rPr lang="fr-FR" dirty="0"/>
              <a:t> </a:t>
            </a:r>
            <a:r>
              <a:rPr lang="fr-FR" dirty="0" err="1"/>
              <a:t>evolution</a:t>
            </a:r>
            <a:r>
              <a:rPr lang="fr-FR" dirty="0"/>
              <a:t> </a:t>
            </a:r>
          </a:p>
          <a:p>
            <a:pPr marL="0" indent="0">
              <a:spcBef>
                <a:spcPts val="600"/>
              </a:spcBef>
              <a:buNone/>
            </a:pPr>
            <a:r>
              <a:rPr lang="fr-FR" dirty="0">
                <a:sym typeface="Wingdings" panose="05000000000000000000" pitchFamily="2" charset="2"/>
              </a:rPr>
              <a:t>    </a:t>
            </a:r>
          </a:p>
          <a:p>
            <a:pPr marL="0" indent="0">
              <a:spcBef>
                <a:spcPts val="600"/>
              </a:spcBef>
              <a:buNone/>
            </a:pPr>
            <a:endParaRPr lang="fr-FR" dirty="0">
              <a:sym typeface="Wingdings" panose="05000000000000000000" pitchFamily="2" charset="2"/>
            </a:endParaRPr>
          </a:p>
          <a:p>
            <a:pPr marL="0" indent="0">
              <a:spcBef>
                <a:spcPts val="600"/>
              </a:spcBef>
              <a:buNone/>
            </a:pPr>
            <a:endParaRPr lang="fr-FR" dirty="0">
              <a:sym typeface="Wingdings" panose="05000000000000000000" pitchFamily="2" charset="2"/>
            </a:endParaRPr>
          </a:p>
          <a:p>
            <a:pPr marL="0" indent="0">
              <a:spcBef>
                <a:spcPts val="600"/>
              </a:spcBef>
              <a:buNone/>
            </a:pPr>
            <a:endParaRPr lang="fr-FR" dirty="0">
              <a:sym typeface="Wingdings" panose="05000000000000000000" pitchFamily="2" charset="2"/>
            </a:endParaRPr>
          </a:p>
          <a:p>
            <a:pPr marL="0" indent="0">
              <a:spcBef>
                <a:spcPts val="600"/>
              </a:spcBef>
              <a:buNone/>
            </a:pPr>
            <a:endParaRPr lang="fr-FR" dirty="0">
              <a:sym typeface="Wingdings" panose="05000000000000000000" pitchFamily="2" charset="2"/>
            </a:endParaRPr>
          </a:p>
          <a:p>
            <a:pPr marL="0" indent="0">
              <a:spcBef>
                <a:spcPts val="600"/>
              </a:spcBef>
              <a:buNone/>
            </a:pPr>
            <a:r>
              <a:rPr lang="fr-FR" dirty="0">
                <a:sym typeface="Wingdings" panose="05000000000000000000" pitchFamily="2" charset="2"/>
              </a:rPr>
              <a:t>	 </a:t>
            </a:r>
            <a:r>
              <a:rPr lang="fr-FR" dirty="0" err="1"/>
              <a:t>residentials</a:t>
            </a:r>
            <a:r>
              <a:rPr lang="fr-FR" dirty="0"/>
              <a:t> move </a:t>
            </a:r>
            <a:r>
              <a:rPr lang="fr-FR" dirty="0" err="1"/>
              <a:t>from</a:t>
            </a:r>
            <a:r>
              <a:rPr lang="fr-FR" dirty="0"/>
              <a:t> Gas </a:t>
            </a:r>
            <a:r>
              <a:rPr lang="fr-FR" dirty="0" err="1"/>
              <a:t>heating</a:t>
            </a:r>
            <a:r>
              <a:rPr lang="fr-FR" dirty="0"/>
              <a:t> to Electric</a:t>
            </a:r>
          </a:p>
          <a:p>
            <a:pPr marL="0" indent="0">
              <a:spcBef>
                <a:spcPts val="600"/>
              </a:spcBef>
              <a:buNone/>
            </a:pPr>
            <a:r>
              <a:rPr lang="fr-FR" dirty="0">
                <a:sym typeface="Wingdings" panose="05000000000000000000" pitchFamily="2" charset="2"/>
              </a:rPr>
              <a:t>	 </a:t>
            </a:r>
            <a:r>
              <a:rPr lang="fr-FR" dirty="0" err="1">
                <a:sym typeface="Wingdings" panose="05000000000000000000" pitchFamily="2" charset="2"/>
              </a:rPr>
              <a:t>they</a:t>
            </a:r>
            <a:r>
              <a:rPr lang="fr-FR" dirty="0">
                <a:sym typeface="Wingdings" panose="05000000000000000000" pitchFamily="2" charset="2"/>
              </a:rPr>
              <a:t> </a:t>
            </a:r>
            <a:r>
              <a:rPr lang="fr-FR" dirty="0" err="1">
                <a:sym typeface="Wingdings" panose="05000000000000000000" pitchFamily="2" charset="2"/>
              </a:rPr>
              <a:t>request</a:t>
            </a:r>
            <a:r>
              <a:rPr lang="fr-FR" dirty="0">
                <a:sym typeface="Wingdings" panose="05000000000000000000" pitchFamily="2" charset="2"/>
              </a:rPr>
              <a:t> for a power rating </a:t>
            </a:r>
            <a:r>
              <a:rPr lang="fr-FR" dirty="0" err="1">
                <a:sym typeface="Wingdings" panose="05000000000000000000" pitchFamily="2" charset="2"/>
              </a:rPr>
              <a:t>increase</a:t>
            </a:r>
            <a:endParaRPr lang="fr-FR" dirty="0"/>
          </a:p>
          <a:p>
            <a:r>
              <a:rPr lang="fr-FR" b="1" dirty="0"/>
              <a:t>Challenge</a:t>
            </a:r>
            <a:r>
              <a:rPr lang="fr-FR" dirty="0"/>
              <a:t>:  Distribution System </a:t>
            </a:r>
            <a:r>
              <a:rPr lang="fr-FR" dirty="0" err="1"/>
              <a:t>Operators</a:t>
            </a:r>
            <a:r>
              <a:rPr lang="fr-FR" dirty="0"/>
              <a:t> </a:t>
            </a:r>
            <a:r>
              <a:rPr lang="fr-FR" dirty="0" err="1"/>
              <a:t>cannot</a:t>
            </a:r>
            <a:r>
              <a:rPr lang="fr-FR" dirty="0"/>
              <a:t> </a:t>
            </a:r>
            <a:r>
              <a:rPr lang="fr-FR" dirty="0" err="1"/>
              <a:t>easily</a:t>
            </a:r>
            <a:r>
              <a:rPr lang="fr-FR" dirty="0"/>
              <a:t> </a:t>
            </a:r>
            <a:r>
              <a:rPr lang="fr-FR" dirty="0" err="1"/>
              <a:t>increase</a:t>
            </a:r>
            <a:r>
              <a:rPr lang="fr-FR" dirty="0"/>
              <a:t> </a:t>
            </a:r>
            <a:r>
              <a:rPr lang="fr-FR" dirty="0" err="1"/>
              <a:t>Residentials</a:t>
            </a:r>
            <a:r>
              <a:rPr lang="fr-FR" dirty="0"/>
              <a:t> power rating</a:t>
            </a:r>
          </a:p>
          <a:p>
            <a:endParaRPr lang="fr-FR" dirty="0"/>
          </a:p>
          <a:p>
            <a:endParaRPr lang="fr-FR" dirty="0"/>
          </a:p>
        </p:txBody>
      </p:sp>
      <p:graphicFrame>
        <p:nvGraphicFramePr>
          <p:cNvPr id="6" name="Chart 5">
            <a:extLst>
              <a:ext uri="{FF2B5EF4-FFF2-40B4-BE49-F238E27FC236}">
                <a16:creationId xmlns:a16="http://schemas.microsoft.com/office/drawing/2014/main" id="{88DF287B-A86A-D0D1-55E7-978DB64E7559}"/>
              </a:ext>
            </a:extLst>
          </p:cNvPr>
          <p:cNvGraphicFramePr/>
          <p:nvPr>
            <p:extLst>
              <p:ext uri="{D42A27DB-BD31-4B8C-83A1-F6EECF244321}">
                <p14:modId xmlns:p14="http://schemas.microsoft.com/office/powerpoint/2010/main" val="1381123142"/>
              </p:ext>
            </p:extLst>
          </p:nvPr>
        </p:nvGraphicFramePr>
        <p:xfrm>
          <a:off x="1500389" y="1610514"/>
          <a:ext cx="6143222" cy="21453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97508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E5635-D179-6A63-2DE4-C230FDA41A56}"/>
              </a:ext>
            </a:extLst>
          </p:cNvPr>
          <p:cNvSpPr>
            <a:spLocks noGrp="1"/>
          </p:cNvSpPr>
          <p:nvPr>
            <p:ph type="ctrTitle"/>
          </p:nvPr>
        </p:nvSpPr>
        <p:spPr/>
        <p:txBody>
          <a:bodyPr/>
          <a:lstStyle/>
          <a:p>
            <a:r>
              <a:rPr lang="en-US" dirty="0"/>
              <a:t>Thank you !</a:t>
            </a:r>
          </a:p>
        </p:txBody>
      </p:sp>
      <p:sp>
        <p:nvSpPr>
          <p:cNvPr id="7" name="Subtitle 6">
            <a:extLst>
              <a:ext uri="{FF2B5EF4-FFF2-40B4-BE49-F238E27FC236}">
                <a16:creationId xmlns:a16="http://schemas.microsoft.com/office/drawing/2014/main" id="{DF04A536-CC3F-0D0F-6522-B9725B4B9671}"/>
              </a:ext>
            </a:extLst>
          </p:cNvPr>
          <p:cNvSpPr>
            <a:spLocks noGrp="1"/>
          </p:cNvSpPr>
          <p:nvPr>
            <p:ph type="subTitle" idx="1"/>
          </p:nvPr>
        </p:nvSpPr>
        <p:spPr/>
        <p:txBody>
          <a:bodyPr/>
          <a:lstStyle/>
          <a:p>
            <a:endParaRPr lang="en-US"/>
          </a:p>
        </p:txBody>
      </p:sp>
      <p:sp>
        <p:nvSpPr>
          <p:cNvPr id="8" name="Text Placeholder 7">
            <a:extLst>
              <a:ext uri="{FF2B5EF4-FFF2-40B4-BE49-F238E27FC236}">
                <a16:creationId xmlns:a16="http://schemas.microsoft.com/office/drawing/2014/main" id="{5AB63B4B-5B53-6268-0812-15980E0B1BF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49951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65125" y="2890837"/>
            <a:ext cx="8326438" cy="1076325"/>
          </a:xfrm>
        </p:spPr>
        <p:txBody>
          <a:bodyPr/>
          <a:lstStyle/>
          <a:p>
            <a:r>
              <a:rPr lang="en-US" dirty="0">
                <a:sym typeface="Wingdings" panose="05000000000000000000" pitchFamily="2" charset="2"/>
              </a:rPr>
              <a:t> Residential Flexibility could help deferring the grid reinforcement</a:t>
            </a:r>
            <a:endParaRPr lang="en-US" dirty="0"/>
          </a:p>
        </p:txBody>
      </p:sp>
      <p:sp>
        <p:nvSpPr>
          <p:cNvPr id="5" name="BrSlajda"/>
          <p:cNvSpPr txBox="1"/>
          <p:nvPr/>
        </p:nvSpPr>
        <p:spPr>
          <a:xfrm>
            <a:off x="7937500" y="6350000"/>
            <a:ext cx="952500" cy="253916"/>
          </a:xfrm>
          <a:prstGeom prst="rect">
            <a:avLst/>
          </a:prstGeom>
          <a:ln>
            <a:noFill/>
          </a:ln>
        </p:spPr>
        <p:txBody>
          <a:bodyPr vert="horz" rtlCol="0">
            <a:spAutoFit/>
          </a:bodyPr>
          <a:lstStyle/>
          <a:p>
            <a:pPr algn="r"/>
            <a:r>
              <a:rPr lang="en-US" sz="1050">
                <a:latin typeface="Verdana"/>
              </a:rPr>
              <a:t>2 / 2</a:t>
            </a:r>
            <a:endParaRPr lang="en-US" sz="1050" dirty="0">
              <a:latin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44176-5504-4304-932D-C63173470916}"/>
              </a:ext>
            </a:extLst>
          </p:cNvPr>
          <p:cNvSpPr>
            <a:spLocks noGrp="1"/>
          </p:cNvSpPr>
          <p:nvPr>
            <p:ph type="title"/>
          </p:nvPr>
        </p:nvSpPr>
        <p:spPr/>
        <p:txBody>
          <a:bodyPr/>
          <a:lstStyle/>
          <a:p>
            <a:r>
              <a:rPr lang="fr-FR" dirty="0" err="1"/>
              <a:t>Similarly</a:t>
            </a:r>
            <a:r>
              <a:rPr lang="fr-FR" dirty="0"/>
              <a:t>…</a:t>
            </a:r>
          </a:p>
        </p:txBody>
      </p:sp>
      <p:sp>
        <p:nvSpPr>
          <p:cNvPr id="3" name="Espace réservé du contenu 2">
            <a:extLst>
              <a:ext uri="{FF2B5EF4-FFF2-40B4-BE49-F238E27FC236}">
                <a16:creationId xmlns:a16="http://schemas.microsoft.com/office/drawing/2014/main" id="{0D781766-88E6-4AAA-A9A6-C7FFD490FCA7}"/>
              </a:ext>
            </a:extLst>
          </p:cNvPr>
          <p:cNvSpPr>
            <a:spLocks noGrp="1"/>
          </p:cNvSpPr>
          <p:nvPr>
            <p:ph sz="quarter" idx="14"/>
          </p:nvPr>
        </p:nvSpPr>
        <p:spPr>
          <a:xfrm>
            <a:off x="365125" y="1110461"/>
            <a:ext cx="8734926" cy="5090716"/>
          </a:xfrm>
        </p:spPr>
        <p:txBody>
          <a:bodyPr/>
          <a:lstStyle/>
          <a:p>
            <a:r>
              <a:rPr lang="en-GB" sz="2400" dirty="0"/>
              <a:t>How </a:t>
            </a:r>
            <a:r>
              <a:rPr lang="en-GB" sz="2400" b="1" dirty="0">
                <a:solidFill>
                  <a:srgbClr val="5B1D76"/>
                </a:solidFill>
              </a:rPr>
              <a:t>EV roll-out </a:t>
            </a:r>
            <a:r>
              <a:rPr lang="en-GB" sz="2400" dirty="0"/>
              <a:t>will affect local grid?</a:t>
            </a:r>
          </a:p>
          <a:p>
            <a:pPr marL="0" indent="0">
              <a:buNone/>
            </a:pPr>
            <a:endParaRPr lang="fr-FR" dirty="0"/>
          </a:p>
          <a:p>
            <a:endParaRPr lang="fr-FR" dirty="0"/>
          </a:p>
          <a:p>
            <a:endParaRPr lang="fr-FR" dirty="0"/>
          </a:p>
          <a:p>
            <a:endParaRPr lang="fr-FR" dirty="0"/>
          </a:p>
          <a:p>
            <a:endParaRPr lang="fr-FR" dirty="0"/>
          </a:p>
          <a:p>
            <a:pPr marL="0" indent="0">
              <a:buNone/>
            </a:pPr>
            <a:endParaRPr lang="fr-FR" dirty="0"/>
          </a:p>
          <a:p>
            <a:endParaRPr lang="fr-FR" dirty="0"/>
          </a:p>
        </p:txBody>
      </p:sp>
      <p:grpSp>
        <p:nvGrpSpPr>
          <p:cNvPr id="4" name="Group 3">
            <a:extLst>
              <a:ext uri="{FF2B5EF4-FFF2-40B4-BE49-F238E27FC236}">
                <a16:creationId xmlns:a16="http://schemas.microsoft.com/office/drawing/2014/main" id="{47F0E2FE-7CD3-B74C-2CAC-03D0AACC8232}"/>
              </a:ext>
            </a:extLst>
          </p:cNvPr>
          <p:cNvGrpSpPr/>
          <p:nvPr/>
        </p:nvGrpSpPr>
        <p:grpSpPr>
          <a:xfrm>
            <a:off x="920145" y="2747636"/>
            <a:ext cx="2795326" cy="1962725"/>
            <a:chOff x="3736459" y="3152268"/>
            <a:chExt cx="3078634" cy="2158056"/>
          </a:xfrm>
        </p:grpSpPr>
        <p:pic>
          <p:nvPicPr>
            <p:cNvPr id="5" name="Picture 4">
              <a:extLst>
                <a:ext uri="{FF2B5EF4-FFF2-40B4-BE49-F238E27FC236}">
                  <a16:creationId xmlns:a16="http://schemas.microsoft.com/office/drawing/2014/main" id="{BD6A3AF1-0663-0599-9D94-ADBA8CC5B2DC}"/>
                </a:ext>
              </a:extLst>
            </p:cNvPr>
            <p:cNvPicPr>
              <a:picLocks noChangeAspect="1"/>
            </p:cNvPicPr>
            <p:nvPr/>
          </p:nvPicPr>
          <p:blipFill>
            <a:blip r:embed="rId2"/>
            <a:stretch>
              <a:fillRect/>
            </a:stretch>
          </p:blipFill>
          <p:spPr>
            <a:xfrm>
              <a:off x="3736459" y="3152268"/>
              <a:ext cx="3078634" cy="2016397"/>
            </a:xfrm>
            <a:prstGeom prst="rect">
              <a:avLst/>
            </a:prstGeom>
          </p:spPr>
        </p:pic>
        <p:pic>
          <p:nvPicPr>
            <p:cNvPr id="7" name="Picture 6">
              <a:extLst>
                <a:ext uri="{FF2B5EF4-FFF2-40B4-BE49-F238E27FC236}">
                  <a16:creationId xmlns:a16="http://schemas.microsoft.com/office/drawing/2014/main" id="{6EF7A725-70D2-31C0-6447-9F31EEA71EE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584022" y="3886099"/>
              <a:ext cx="184146" cy="202387"/>
            </a:xfrm>
            <a:prstGeom prst="rect">
              <a:avLst/>
            </a:prstGeom>
          </p:spPr>
        </p:pic>
        <p:pic>
          <p:nvPicPr>
            <p:cNvPr id="8" name="Picture 7">
              <a:extLst>
                <a:ext uri="{FF2B5EF4-FFF2-40B4-BE49-F238E27FC236}">
                  <a16:creationId xmlns:a16="http://schemas.microsoft.com/office/drawing/2014/main" id="{18C364E4-E111-BAAC-D779-22E4E12742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10943" y="3660727"/>
              <a:ext cx="184146" cy="202387"/>
            </a:xfrm>
            <a:prstGeom prst="rect">
              <a:avLst/>
            </a:prstGeom>
          </p:spPr>
        </p:pic>
        <p:pic>
          <p:nvPicPr>
            <p:cNvPr id="9" name="Picture 8">
              <a:extLst>
                <a:ext uri="{FF2B5EF4-FFF2-40B4-BE49-F238E27FC236}">
                  <a16:creationId xmlns:a16="http://schemas.microsoft.com/office/drawing/2014/main" id="{2141CE0D-A302-D65B-E861-EB6633B008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86436" y="4149487"/>
              <a:ext cx="184146" cy="202387"/>
            </a:xfrm>
            <a:prstGeom prst="rect">
              <a:avLst/>
            </a:prstGeom>
          </p:spPr>
        </p:pic>
        <p:pic>
          <p:nvPicPr>
            <p:cNvPr id="10" name="Picture 9">
              <a:extLst>
                <a:ext uri="{FF2B5EF4-FFF2-40B4-BE49-F238E27FC236}">
                  <a16:creationId xmlns:a16="http://schemas.microsoft.com/office/drawing/2014/main" id="{F38625B9-27A5-1000-E05B-1B0516B0C87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91873" y="3228382"/>
              <a:ext cx="184146" cy="202387"/>
            </a:xfrm>
            <a:prstGeom prst="rect">
              <a:avLst/>
            </a:prstGeom>
          </p:spPr>
        </p:pic>
        <p:pic>
          <p:nvPicPr>
            <p:cNvPr id="11" name="Picture 10">
              <a:extLst>
                <a:ext uri="{FF2B5EF4-FFF2-40B4-BE49-F238E27FC236}">
                  <a16:creationId xmlns:a16="http://schemas.microsoft.com/office/drawing/2014/main" id="{7A1008B2-E520-7D3C-F44C-01507394E5D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22025" y="4048293"/>
              <a:ext cx="184146" cy="202387"/>
            </a:xfrm>
            <a:prstGeom prst="rect">
              <a:avLst/>
            </a:prstGeom>
          </p:spPr>
        </p:pic>
        <p:pic>
          <p:nvPicPr>
            <p:cNvPr id="12" name="Picture 11">
              <a:extLst>
                <a:ext uri="{FF2B5EF4-FFF2-40B4-BE49-F238E27FC236}">
                  <a16:creationId xmlns:a16="http://schemas.microsoft.com/office/drawing/2014/main" id="{935AEF6F-D944-C496-725B-8336F86333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19090" y="4851847"/>
              <a:ext cx="184146" cy="202387"/>
            </a:xfrm>
            <a:prstGeom prst="rect">
              <a:avLst/>
            </a:prstGeom>
          </p:spPr>
        </p:pic>
        <p:pic>
          <p:nvPicPr>
            <p:cNvPr id="13" name="Picture 12">
              <a:extLst>
                <a:ext uri="{FF2B5EF4-FFF2-40B4-BE49-F238E27FC236}">
                  <a16:creationId xmlns:a16="http://schemas.microsoft.com/office/drawing/2014/main" id="{4EBE5B6B-053A-B144-39E9-138915D388D5}"/>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0800000">
              <a:off x="6630947" y="4833187"/>
              <a:ext cx="184146" cy="202387"/>
            </a:xfrm>
            <a:prstGeom prst="rect">
              <a:avLst/>
            </a:prstGeom>
          </p:spPr>
        </p:pic>
        <p:pic>
          <p:nvPicPr>
            <p:cNvPr id="14" name="Picture 13">
              <a:extLst>
                <a:ext uri="{FF2B5EF4-FFF2-40B4-BE49-F238E27FC236}">
                  <a16:creationId xmlns:a16="http://schemas.microsoft.com/office/drawing/2014/main" id="{D3D00091-BDDD-B883-1BB7-70D9DD90FE24}"/>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0800000">
              <a:off x="5155613" y="5107937"/>
              <a:ext cx="184146" cy="202387"/>
            </a:xfrm>
            <a:prstGeom prst="rect">
              <a:avLst/>
            </a:prstGeom>
          </p:spPr>
        </p:pic>
        <p:pic>
          <p:nvPicPr>
            <p:cNvPr id="15" name="Picture 14">
              <a:extLst>
                <a:ext uri="{FF2B5EF4-FFF2-40B4-BE49-F238E27FC236}">
                  <a16:creationId xmlns:a16="http://schemas.microsoft.com/office/drawing/2014/main" id="{22BA2720-84FD-DA88-5F0E-5E20224B13A3}"/>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0800000">
              <a:off x="5735970" y="4964805"/>
              <a:ext cx="184146" cy="202387"/>
            </a:xfrm>
            <a:prstGeom prst="rect">
              <a:avLst/>
            </a:prstGeom>
          </p:spPr>
        </p:pic>
      </p:grpSp>
      <p:sp>
        <p:nvSpPr>
          <p:cNvPr id="16" name="TextBox 15">
            <a:extLst>
              <a:ext uri="{FF2B5EF4-FFF2-40B4-BE49-F238E27FC236}">
                <a16:creationId xmlns:a16="http://schemas.microsoft.com/office/drawing/2014/main" id="{5D75964E-5B4D-5F96-8CD7-CF3846062F4C}"/>
              </a:ext>
            </a:extLst>
          </p:cNvPr>
          <p:cNvSpPr txBox="1"/>
          <p:nvPr/>
        </p:nvSpPr>
        <p:spPr>
          <a:xfrm>
            <a:off x="269826" y="2207101"/>
            <a:ext cx="4095964" cy="523220"/>
          </a:xfrm>
          <a:prstGeom prst="rect">
            <a:avLst/>
          </a:prstGeom>
          <a:noFill/>
        </p:spPr>
        <p:txBody>
          <a:bodyPr wrap="square" rtlCol="0">
            <a:spAutoFit/>
          </a:bodyPr>
          <a:lstStyle/>
          <a:p>
            <a:pPr algn="ctr"/>
            <a:r>
              <a:rPr lang="en-GB" sz="1400" dirty="0"/>
              <a:t>Low Voltage European Reference Network</a:t>
            </a:r>
          </a:p>
          <a:p>
            <a:pPr algn="ctr"/>
            <a:r>
              <a:rPr lang="en-GB" sz="1400" dirty="0"/>
              <a:t>(~ 55 households)</a:t>
            </a:r>
            <a:endParaRPr lang="fr-FR" sz="1400" dirty="0"/>
          </a:p>
        </p:txBody>
      </p:sp>
      <p:sp>
        <p:nvSpPr>
          <p:cNvPr id="17" name="TextBox 16">
            <a:extLst>
              <a:ext uri="{FF2B5EF4-FFF2-40B4-BE49-F238E27FC236}">
                <a16:creationId xmlns:a16="http://schemas.microsoft.com/office/drawing/2014/main" id="{EA1667DE-B092-B161-DE08-E166BF568091}"/>
              </a:ext>
            </a:extLst>
          </p:cNvPr>
          <p:cNvSpPr txBox="1"/>
          <p:nvPr/>
        </p:nvSpPr>
        <p:spPr>
          <a:xfrm>
            <a:off x="315442" y="4787880"/>
            <a:ext cx="4004733" cy="738664"/>
          </a:xfrm>
          <a:prstGeom prst="rect">
            <a:avLst/>
          </a:prstGeom>
          <a:noFill/>
        </p:spPr>
        <p:txBody>
          <a:bodyPr wrap="square" rtlCol="0">
            <a:spAutoFit/>
          </a:bodyPr>
          <a:lstStyle/>
          <a:p>
            <a:pPr algn="ctr"/>
            <a:r>
              <a:rPr lang="en-GB" sz="1400" dirty="0"/>
              <a:t>Monte-Carlo random allocation of EV roll-out using EV charging</a:t>
            </a:r>
            <a:r>
              <a:rPr lang="en-GB" sz="1400" dirty="0">
                <a:sym typeface="Wingdings" panose="05000000000000000000" pitchFamily="2" charset="2"/>
              </a:rPr>
              <a:t> profiles from </a:t>
            </a:r>
            <a:r>
              <a:rPr lang="en-GB" sz="1400" b="1" i="1" dirty="0">
                <a:sym typeface="Wingdings" panose="05000000000000000000" pitchFamily="2" charset="2"/>
              </a:rPr>
              <a:t>My Electric Avenue </a:t>
            </a:r>
            <a:r>
              <a:rPr lang="en-GB" sz="1400" dirty="0">
                <a:sym typeface="Wingdings" panose="05000000000000000000" pitchFamily="2" charset="2"/>
              </a:rPr>
              <a:t>large scale experiment</a:t>
            </a:r>
            <a:endParaRPr lang="fr-FR" sz="1400" dirty="0"/>
          </a:p>
        </p:txBody>
      </p:sp>
      <p:pic>
        <p:nvPicPr>
          <p:cNvPr id="18" name="Picture 17">
            <a:extLst>
              <a:ext uri="{FF2B5EF4-FFF2-40B4-BE49-F238E27FC236}">
                <a16:creationId xmlns:a16="http://schemas.microsoft.com/office/drawing/2014/main" id="{82F27E96-ABA7-2FAE-BB33-0845EB4D1702}"/>
              </a:ext>
            </a:extLst>
          </p:cNvPr>
          <p:cNvPicPr>
            <a:picLocks noChangeAspect="1"/>
          </p:cNvPicPr>
          <p:nvPr/>
        </p:nvPicPr>
        <p:blipFill>
          <a:blip r:embed="rId4"/>
          <a:stretch>
            <a:fillRect/>
          </a:stretch>
        </p:blipFill>
        <p:spPr>
          <a:xfrm>
            <a:off x="4710472" y="2710006"/>
            <a:ext cx="4433528" cy="2735818"/>
          </a:xfrm>
          <a:prstGeom prst="rect">
            <a:avLst/>
          </a:prstGeom>
        </p:spPr>
      </p:pic>
      <p:sp>
        <p:nvSpPr>
          <p:cNvPr id="19" name="TextBox 18">
            <a:extLst>
              <a:ext uri="{FF2B5EF4-FFF2-40B4-BE49-F238E27FC236}">
                <a16:creationId xmlns:a16="http://schemas.microsoft.com/office/drawing/2014/main" id="{64C07AF9-9A73-7526-BDA4-964C924DFD63}"/>
              </a:ext>
            </a:extLst>
          </p:cNvPr>
          <p:cNvSpPr txBox="1"/>
          <p:nvPr/>
        </p:nvSpPr>
        <p:spPr>
          <a:xfrm>
            <a:off x="4803074" y="2324752"/>
            <a:ext cx="4095964" cy="523220"/>
          </a:xfrm>
          <a:prstGeom prst="rect">
            <a:avLst/>
          </a:prstGeom>
          <a:noFill/>
        </p:spPr>
        <p:txBody>
          <a:bodyPr wrap="square" rtlCol="0">
            <a:spAutoFit/>
          </a:bodyPr>
          <a:lstStyle/>
          <a:p>
            <a:pPr algn="ctr"/>
            <a:r>
              <a:rPr lang="en-GB" sz="1400" dirty="0"/>
              <a:t>Simulation results: Number of voltage excursions due to EV and HP penetration</a:t>
            </a:r>
            <a:endParaRPr lang="fr-FR" sz="1400" dirty="0"/>
          </a:p>
        </p:txBody>
      </p:sp>
    </p:spTree>
    <p:extLst>
      <p:ext uri="{BB962C8B-B14F-4D97-AF65-F5344CB8AC3E}">
        <p14:creationId xmlns:p14="http://schemas.microsoft.com/office/powerpoint/2010/main" val="228914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65125" y="2890837"/>
            <a:ext cx="8326438" cy="1076325"/>
          </a:xfrm>
        </p:spPr>
        <p:txBody>
          <a:bodyPr/>
          <a:lstStyle/>
          <a:p>
            <a:r>
              <a:rPr lang="en-US" dirty="0">
                <a:sym typeface="Wingdings" panose="05000000000000000000" pitchFamily="2" charset="2"/>
              </a:rPr>
              <a:t> Residential Flexibility could help deferring the grid reinforcement</a:t>
            </a:r>
            <a:endParaRPr lang="en-US" dirty="0"/>
          </a:p>
        </p:txBody>
      </p:sp>
      <p:sp>
        <p:nvSpPr>
          <p:cNvPr id="5" name="BrSlajda"/>
          <p:cNvSpPr txBox="1"/>
          <p:nvPr/>
        </p:nvSpPr>
        <p:spPr>
          <a:xfrm>
            <a:off x="7937500" y="6350000"/>
            <a:ext cx="952500" cy="253916"/>
          </a:xfrm>
          <a:prstGeom prst="rect">
            <a:avLst/>
          </a:prstGeom>
          <a:ln>
            <a:noFill/>
          </a:ln>
        </p:spPr>
        <p:txBody>
          <a:bodyPr vert="horz" rtlCol="0">
            <a:spAutoFit/>
          </a:bodyPr>
          <a:lstStyle/>
          <a:p>
            <a:pPr algn="r"/>
            <a:r>
              <a:rPr lang="en-US" sz="1050">
                <a:latin typeface="Verdana"/>
              </a:rPr>
              <a:t>2 / 2</a:t>
            </a:r>
            <a:endParaRPr lang="en-US" sz="1050" dirty="0">
              <a:latin typeface="Verdana"/>
            </a:endParaRPr>
          </a:p>
        </p:txBody>
      </p:sp>
    </p:spTree>
    <p:extLst>
      <p:ext uri="{BB962C8B-B14F-4D97-AF65-F5344CB8AC3E}">
        <p14:creationId xmlns:p14="http://schemas.microsoft.com/office/powerpoint/2010/main" val="744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44176-5504-4304-932D-C63173470916}"/>
              </a:ext>
            </a:extLst>
          </p:cNvPr>
          <p:cNvSpPr>
            <a:spLocks noGrp="1"/>
          </p:cNvSpPr>
          <p:nvPr>
            <p:ph type="title"/>
          </p:nvPr>
        </p:nvSpPr>
        <p:spPr/>
        <p:txBody>
          <a:bodyPr/>
          <a:lstStyle/>
          <a:p>
            <a:r>
              <a:rPr lang="fr-FR" dirty="0" err="1"/>
              <a:t>Residential</a:t>
            </a:r>
            <a:r>
              <a:rPr lang="fr-FR" dirty="0"/>
              <a:t> </a:t>
            </a:r>
            <a:r>
              <a:rPr lang="fr-FR" dirty="0" err="1"/>
              <a:t>Flexibility</a:t>
            </a:r>
            <a:endParaRPr lang="fr-FR" dirty="0"/>
          </a:p>
        </p:txBody>
      </p:sp>
      <p:sp>
        <p:nvSpPr>
          <p:cNvPr id="3" name="Espace réservé du contenu 2">
            <a:extLst>
              <a:ext uri="{FF2B5EF4-FFF2-40B4-BE49-F238E27FC236}">
                <a16:creationId xmlns:a16="http://schemas.microsoft.com/office/drawing/2014/main" id="{0D781766-88E6-4AAA-A9A6-C7FFD490FCA7}"/>
              </a:ext>
            </a:extLst>
          </p:cNvPr>
          <p:cNvSpPr>
            <a:spLocks noGrp="1"/>
          </p:cNvSpPr>
          <p:nvPr>
            <p:ph sz="quarter" idx="14"/>
          </p:nvPr>
        </p:nvSpPr>
        <p:spPr>
          <a:xfrm>
            <a:off x="365125" y="1211263"/>
            <a:ext cx="8734926" cy="1286934"/>
          </a:xfrm>
        </p:spPr>
        <p:txBody>
          <a:bodyPr/>
          <a:lstStyle/>
          <a:p>
            <a:r>
              <a:rPr lang="en-US" sz="2400" dirty="0"/>
              <a:t>Shifting of energy usage to prior / future times to reduce energy cost / avoid disconnection / …</a:t>
            </a:r>
            <a:endParaRPr lang="fr-FR" dirty="0"/>
          </a:p>
        </p:txBody>
      </p:sp>
      <p:pic>
        <p:nvPicPr>
          <p:cNvPr id="1026" name="Picture 2" descr="Water heater icon isolated contour symbol Vector Image">
            <a:extLst>
              <a:ext uri="{FF2B5EF4-FFF2-40B4-BE49-F238E27FC236}">
                <a16:creationId xmlns:a16="http://schemas.microsoft.com/office/drawing/2014/main" id="{F86A0E8B-681B-E485-025F-8A8A3C10AC44}"/>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1067" t="10704" r="21200" b="20248"/>
          <a:stretch/>
        </p:blipFill>
        <p:spPr bwMode="auto">
          <a:xfrm>
            <a:off x="1596980" y="2152818"/>
            <a:ext cx="1712891" cy="2212500"/>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Electric car with solid fill">
            <a:extLst>
              <a:ext uri="{FF2B5EF4-FFF2-40B4-BE49-F238E27FC236}">
                <a16:creationId xmlns:a16="http://schemas.microsoft.com/office/drawing/2014/main" id="{4993B702-4A02-677B-A16B-50B08A2BC6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8634" y="2375987"/>
            <a:ext cx="1886756" cy="1886756"/>
          </a:xfrm>
          <a:prstGeom prst="rect">
            <a:avLst/>
          </a:prstGeom>
        </p:spPr>
      </p:pic>
      <p:sp>
        <p:nvSpPr>
          <p:cNvPr id="21" name="Espace réservé du contenu 2">
            <a:extLst>
              <a:ext uri="{FF2B5EF4-FFF2-40B4-BE49-F238E27FC236}">
                <a16:creationId xmlns:a16="http://schemas.microsoft.com/office/drawing/2014/main" id="{8BF32B91-7893-560A-C006-F5C640D1EA17}"/>
              </a:ext>
            </a:extLst>
          </p:cNvPr>
          <p:cNvSpPr txBox="1">
            <a:spLocks/>
          </p:cNvSpPr>
          <p:nvPr/>
        </p:nvSpPr>
        <p:spPr bwMode="auto">
          <a:xfrm>
            <a:off x="365125" y="4784000"/>
            <a:ext cx="8734926" cy="12869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6075" indent="-346075" algn="l" defTabSz="457200" rtl="0" eaLnBrk="0" fontAlgn="base" hangingPunct="0">
              <a:spcBef>
                <a:spcPts val="1800"/>
              </a:spcBef>
              <a:spcAft>
                <a:spcPct val="0"/>
              </a:spcAft>
              <a:buSzPct val="135000"/>
              <a:buBlip>
                <a:blip r:embed="rId5"/>
              </a:buBlip>
              <a:defRPr sz="2400" kern="1200">
                <a:solidFill>
                  <a:srgbClr val="543F6D"/>
                </a:solidFill>
                <a:latin typeface="+mn-lt"/>
                <a:ea typeface="MS PGothic" pitchFamily="34" charset="-128"/>
                <a:cs typeface="ＭＳ Ｐゴシック" charset="0"/>
              </a:defRPr>
            </a:lvl1pPr>
            <a:lvl2pPr marL="593725" indent="-182563" algn="l" defTabSz="457200" rtl="0" eaLnBrk="0" fontAlgn="base" hangingPunct="0">
              <a:spcBef>
                <a:spcPts val="800"/>
              </a:spcBef>
              <a:spcAft>
                <a:spcPct val="0"/>
              </a:spcAft>
              <a:buClr>
                <a:srgbClr val="595959"/>
              </a:buClr>
              <a:buFont typeface="Lucida Grande"/>
              <a:buChar char="–"/>
              <a:defRPr sz="2000" kern="1200">
                <a:solidFill>
                  <a:srgbClr val="543F6D"/>
                </a:solidFill>
                <a:latin typeface="+mn-lt"/>
                <a:ea typeface="MS PGothic" pitchFamily="34" charset="-128"/>
                <a:cs typeface="+mn-cs"/>
              </a:defRPr>
            </a:lvl2pPr>
            <a:lvl3pPr marL="822325" indent="-182563" algn="l" defTabSz="457200" rtl="0" eaLnBrk="0" fontAlgn="base" hangingPunct="0">
              <a:spcBef>
                <a:spcPts val="700"/>
              </a:spcBef>
              <a:spcAft>
                <a:spcPct val="0"/>
              </a:spcAft>
              <a:buClr>
                <a:srgbClr val="595959"/>
              </a:buClr>
              <a:buFont typeface="Wingdings" pitchFamily="2" charset="2"/>
              <a:buChar char="§"/>
              <a:defRPr kern="1200">
                <a:solidFill>
                  <a:srgbClr val="543F6D"/>
                </a:solidFill>
                <a:latin typeface="+mn-lt"/>
                <a:ea typeface="MS PGothic" pitchFamily="34" charset="-128"/>
                <a:cs typeface="+mn-cs"/>
              </a:defRPr>
            </a:lvl3pPr>
            <a:lvl4pPr marL="1050925" indent="-182563" algn="l" defTabSz="457200" rtl="0" eaLnBrk="0" fontAlgn="base" hangingPunct="0">
              <a:spcBef>
                <a:spcPts val="600"/>
              </a:spcBef>
              <a:spcAft>
                <a:spcPct val="0"/>
              </a:spcAft>
              <a:buClr>
                <a:srgbClr val="595959"/>
              </a:buClr>
              <a:buFont typeface="Arial" pitchFamily="34" charset="0"/>
              <a:buChar char="–"/>
              <a:defRPr sz="1600" kern="1200">
                <a:solidFill>
                  <a:srgbClr val="543F6D"/>
                </a:solidFill>
                <a:latin typeface="+mn-lt"/>
                <a:ea typeface="MS PGothic" pitchFamily="34" charset="-128"/>
                <a:cs typeface="+mn-cs"/>
              </a:defRPr>
            </a:lvl4pPr>
            <a:lvl5pPr marL="1233488" indent="-182563" algn="l" defTabSz="457200" rtl="0" eaLnBrk="0" fontAlgn="base" hangingPunct="0">
              <a:spcBef>
                <a:spcPts val="600"/>
              </a:spcBef>
              <a:spcAft>
                <a:spcPct val="0"/>
              </a:spcAft>
              <a:buClr>
                <a:srgbClr val="7F7F7F"/>
              </a:buClr>
              <a:buFont typeface="Wingdings" pitchFamily="2" charset="2"/>
              <a:buChar char="§"/>
              <a:defRPr sz="1600" kern="1200">
                <a:solidFill>
                  <a:srgbClr val="543F6D"/>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Can be done through smart appliances – smart controller or … using a device connected to the Smart Meter ? </a:t>
            </a:r>
            <a:endParaRPr lang="fr-FR" dirty="0"/>
          </a:p>
        </p:txBody>
      </p:sp>
    </p:spTree>
    <p:extLst>
      <p:ext uri="{BB962C8B-B14F-4D97-AF65-F5344CB8AC3E}">
        <p14:creationId xmlns:p14="http://schemas.microsoft.com/office/powerpoint/2010/main" val="368755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31436" y="1062038"/>
            <a:ext cx="8326438" cy="2000349"/>
          </a:xfrm>
        </p:spPr>
        <p:txBody>
          <a:bodyPr/>
          <a:lstStyle/>
          <a:p>
            <a:r>
              <a:rPr lang="en-US" dirty="0">
                <a:sym typeface="Wingdings" panose="05000000000000000000" pitchFamily="2" charset="2"/>
              </a:rPr>
              <a:t> Leveraging the French Smart Meter to enable Residential Flexibility</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 We proposed a device that:</a:t>
            </a:r>
            <a:endParaRPr lang="en-US" dirty="0"/>
          </a:p>
        </p:txBody>
      </p:sp>
      <p:sp>
        <p:nvSpPr>
          <p:cNvPr id="5" name="BrSlajda"/>
          <p:cNvSpPr txBox="1"/>
          <p:nvPr/>
        </p:nvSpPr>
        <p:spPr>
          <a:xfrm>
            <a:off x="7937500" y="6350000"/>
            <a:ext cx="952500" cy="253916"/>
          </a:xfrm>
          <a:prstGeom prst="rect">
            <a:avLst/>
          </a:prstGeom>
          <a:ln>
            <a:noFill/>
          </a:ln>
        </p:spPr>
        <p:txBody>
          <a:bodyPr vert="horz" rtlCol="0">
            <a:spAutoFit/>
          </a:bodyPr>
          <a:lstStyle/>
          <a:p>
            <a:pPr algn="r"/>
            <a:r>
              <a:rPr lang="en-US" sz="1050">
                <a:latin typeface="Verdana"/>
              </a:rPr>
              <a:t>2 / 2</a:t>
            </a:r>
            <a:endParaRPr lang="en-US" sz="1050" dirty="0">
              <a:latin typeface="Verdana"/>
            </a:endParaRPr>
          </a:p>
        </p:txBody>
      </p:sp>
      <p:sp>
        <p:nvSpPr>
          <p:cNvPr id="2" name="Rectangle: Rounded Corners 1">
            <a:extLst>
              <a:ext uri="{FF2B5EF4-FFF2-40B4-BE49-F238E27FC236}">
                <a16:creationId xmlns:a16="http://schemas.microsoft.com/office/drawing/2014/main" id="{1D1D5D07-CD2A-3E41-310E-D34FA9721A9E}"/>
              </a:ext>
            </a:extLst>
          </p:cNvPr>
          <p:cNvSpPr/>
          <p:nvPr/>
        </p:nvSpPr>
        <p:spPr>
          <a:xfrm>
            <a:off x="331436" y="3857791"/>
            <a:ext cx="2385229" cy="1142146"/>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B1D76"/>
                </a:solidFill>
              </a:rPr>
              <a:t>Get Power/signals from the mains (smart meter)</a:t>
            </a:r>
          </a:p>
        </p:txBody>
      </p:sp>
      <p:sp>
        <p:nvSpPr>
          <p:cNvPr id="3" name="Rectangle: Rounded Corners 2">
            <a:extLst>
              <a:ext uri="{FF2B5EF4-FFF2-40B4-BE49-F238E27FC236}">
                <a16:creationId xmlns:a16="http://schemas.microsoft.com/office/drawing/2014/main" id="{264DBFFA-D782-3FC2-B27D-9916AACA1953}"/>
              </a:ext>
            </a:extLst>
          </p:cNvPr>
          <p:cNvSpPr/>
          <p:nvPr/>
        </p:nvSpPr>
        <p:spPr>
          <a:xfrm>
            <a:off x="5718476" y="3429000"/>
            <a:ext cx="3171524" cy="74269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B1D76"/>
                </a:solidFill>
              </a:rPr>
              <a:t>Switch off Flexible </a:t>
            </a:r>
            <a:r>
              <a:rPr lang="en-US" dirty="0" err="1">
                <a:solidFill>
                  <a:srgbClr val="5B1D76"/>
                </a:solidFill>
              </a:rPr>
              <a:t>Applicances</a:t>
            </a:r>
            <a:endParaRPr lang="en-US" dirty="0">
              <a:solidFill>
                <a:srgbClr val="5B1D76"/>
              </a:solidFill>
            </a:endParaRPr>
          </a:p>
        </p:txBody>
      </p:sp>
      <p:sp>
        <p:nvSpPr>
          <p:cNvPr id="4" name="Rectangle: Rounded Corners 3">
            <a:extLst>
              <a:ext uri="{FF2B5EF4-FFF2-40B4-BE49-F238E27FC236}">
                <a16:creationId xmlns:a16="http://schemas.microsoft.com/office/drawing/2014/main" id="{53C5483E-8AAD-5740-520F-E8A3E6823478}"/>
              </a:ext>
            </a:extLst>
          </p:cNvPr>
          <p:cNvSpPr/>
          <p:nvPr/>
        </p:nvSpPr>
        <p:spPr>
          <a:xfrm>
            <a:off x="5718476" y="4656299"/>
            <a:ext cx="3171524" cy="74269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5B1D76"/>
                </a:solidFill>
              </a:rPr>
              <a:t>Send request to switch off smart appliances</a:t>
            </a:r>
          </a:p>
        </p:txBody>
      </p:sp>
      <p:sp>
        <p:nvSpPr>
          <p:cNvPr id="6" name="Diamond 5">
            <a:extLst>
              <a:ext uri="{FF2B5EF4-FFF2-40B4-BE49-F238E27FC236}">
                <a16:creationId xmlns:a16="http://schemas.microsoft.com/office/drawing/2014/main" id="{487638C7-A38E-7262-0BA0-FC2200C01B82}"/>
              </a:ext>
            </a:extLst>
          </p:cNvPr>
          <p:cNvSpPr/>
          <p:nvPr/>
        </p:nvSpPr>
        <p:spPr>
          <a:xfrm>
            <a:off x="3140698" y="3919967"/>
            <a:ext cx="1872113" cy="1017794"/>
          </a:xfrm>
          <a:prstGeom prst="diamon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200" dirty="0">
                <a:solidFill>
                  <a:srgbClr val="5B1D76"/>
                </a:solidFill>
              </a:rPr>
              <a:t>If signal or </a:t>
            </a:r>
          </a:p>
          <a:p>
            <a:pPr algn="ctr"/>
            <a:r>
              <a:rPr lang="en-US" sz="1200" dirty="0">
                <a:solidFill>
                  <a:srgbClr val="5B1D76"/>
                </a:solidFill>
              </a:rPr>
              <a:t>P &gt; </a:t>
            </a:r>
            <a:r>
              <a:rPr lang="en-US" sz="1200" dirty="0" err="1">
                <a:solidFill>
                  <a:srgbClr val="5B1D76"/>
                </a:solidFill>
              </a:rPr>
              <a:t>P</a:t>
            </a:r>
            <a:r>
              <a:rPr lang="en-US" sz="1200" baseline="-25000" dirty="0" err="1">
                <a:solidFill>
                  <a:srgbClr val="5B1D76"/>
                </a:solidFill>
              </a:rPr>
              <a:t>threshold</a:t>
            </a:r>
            <a:endParaRPr lang="en-US" sz="1200" dirty="0">
              <a:solidFill>
                <a:srgbClr val="5B1D76"/>
              </a:solidFill>
            </a:endParaRPr>
          </a:p>
        </p:txBody>
      </p:sp>
      <p:cxnSp>
        <p:nvCxnSpPr>
          <p:cNvPr id="8" name="Straight Arrow Connector 7">
            <a:extLst>
              <a:ext uri="{FF2B5EF4-FFF2-40B4-BE49-F238E27FC236}">
                <a16:creationId xmlns:a16="http://schemas.microsoft.com/office/drawing/2014/main" id="{EA6235C1-AA47-840A-2453-E4C6A2CEB1B2}"/>
              </a:ext>
            </a:extLst>
          </p:cNvPr>
          <p:cNvCxnSpPr>
            <a:cxnSpLocks/>
            <a:stCxn id="2" idx="3"/>
            <a:endCxn id="6" idx="1"/>
          </p:cNvCxnSpPr>
          <p:nvPr/>
        </p:nvCxnSpPr>
        <p:spPr>
          <a:xfrm>
            <a:off x="2716665" y="4428864"/>
            <a:ext cx="424033" cy="0"/>
          </a:xfrm>
          <a:prstGeom prst="straightConnector1">
            <a:avLst/>
          </a:prstGeom>
          <a:ln>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47F1FDC3-1E17-2598-9653-5F95F3AF0D3C}"/>
              </a:ext>
            </a:extLst>
          </p:cNvPr>
          <p:cNvCxnSpPr>
            <a:stCxn id="6" idx="3"/>
            <a:endCxn id="3" idx="1"/>
          </p:cNvCxnSpPr>
          <p:nvPr/>
        </p:nvCxnSpPr>
        <p:spPr>
          <a:xfrm flipV="1">
            <a:off x="5012811" y="3800349"/>
            <a:ext cx="705665" cy="628515"/>
          </a:xfrm>
          <a:prstGeom prst="bentConnector3">
            <a:avLst/>
          </a:prstGeom>
          <a:ln>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357A23CC-EB98-7E98-6AD2-1F4EEF630607}"/>
              </a:ext>
            </a:extLst>
          </p:cNvPr>
          <p:cNvCxnSpPr>
            <a:cxnSpLocks/>
            <a:stCxn id="6" idx="3"/>
            <a:endCxn id="4" idx="1"/>
          </p:cNvCxnSpPr>
          <p:nvPr/>
        </p:nvCxnSpPr>
        <p:spPr>
          <a:xfrm>
            <a:off x="5012811" y="4428864"/>
            <a:ext cx="705665" cy="598784"/>
          </a:xfrm>
          <a:prstGeom prst="bentConnector3">
            <a:avLst/>
          </a:prstGeom>
          <a:ln>
            <a:solidFill>
              <a:schemeClr val="bg1">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05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44176-5504-4304-932D-C63173470916}"/>
              </a:ext>
            </a:extLst>
          </p:cNvPr>
          <p:cNvSpPr>
            <a:spLocks noGrp="1"/>
          </p:cNvSpPr>
          <p:nvPr>
            <p:ph type="title"/>
          </p:nvPr>
        </p:nvSpPr>
        <p:spPr/>
        <p:txBody>
          <a:bodyPr/>
          <a:lstStyle/>
          <a:p>
            <a:r>
              <a:rPr lang="fr-FR" dirty="0"/>
              <a:t>French Smart </a:t>
            </a:r>
            <a:r>
              <a:rPr lang="fr-FR" dirty="0" err="1"/>
              <a:t>Meter</a:t>
            </a:r>
            <a:endParaRPr lang="fr-FR" dirty="0"/>
          </a:p>
        </p:txBody>
      </p:sp>
      <p:sp>
        <p:nvSpPr>
          <p:cNvPr id="3" name="Espace réservé du contenu 2">
            <a:extLst>
              <a:ext uri="{FF2B5EF4-FFF2-40B4-BE49-F238E27FC236}">
                <a16:creationId xmlns:a16="http://schemas.microsoft.com/office/drawing/2014/main" id="{0D781766-88E6-4AAA-A9A6-C7FFD490FCA7}"/>
              </a:ext>
            </a:extLst>
          </p:cNvPr>
          <p:cNvSpPr>
            <a:spLocks noGrp="1"/>
          </p:cNvSpPr>
          <p:nvPr>
            <p:ph sz="quarter" idx="14"/>
          </p:nvPr>
        </p:nvSpPr>
        <p:spPr>
          <a:xfrm>
            <a:off x="204537" y="1346200"/>
            <a:ext cx="6440962" cy="4075805"/>
          </a:xfrm>
        </p:spPr>
        <p:txBody>
          <a:bodyPr/>
          <a:lstStyle/>
          <a:p>
            <a:r>
              <a:rPr lang="fr-FR" sz="2200" dirty="0" err="1"/>
              <a:t>Disconnects</a:t>
            </a:r>
            <a:r>
              <a:rPr lang="fr-FR" sz="2200" dirty="0"/>
              <a:t> </a:t>
            </a:r>
            <a:r>
              <a:rPr lang="fr-FR" sz="2200" dirty="0" err="1"/>
              <a:t>household</a:t>
            </a:r>
            <a:r>
              <a:rPr lang="fr-FR" sz="2200" dirty="0"/>
              <a:t> if </a:t>
            </a:r>
            <a:r>
              <a:rPr lang="fr-FR" sz="2200" dirty="0" err="1"/>
              <a:t>overall</a:t>
            </a:r>
            <a:r>
              <a:rPr lang="fr-FR" sz="2200" dirty="0"/>
              <a:t> power </a:t>
            </a:r>
            <a:r>
              <a:rPr lang="fr-FR" sz="2200" dirty="0" err="1"/>
              <a:t>greater</a:t>
            </a:r>
            <a:r>
              <a:rPr lang="fr-FR" sz="2200" dirty="0"/>
              <a:t> </a:t>
            </a:r>
            <a:r>
              <a:rPr lang="fr-FR" sz="2200" dirty="0" err="1"/>
              <a:t>than</a:t>
            </a:r>
            <a:r>
              <a:rPr lang="fr-FR" sz="2200" dirty="0"/>
              <a:t> </a:t>
            </a:r>
            <a:r>
              <a:rPr lang="fr-FR" sz="2200" dirty="0" err="1"/>
              <a:t>rated</a:t>
            </a:r>
            <a:r>
              <a:rPr lang="fr-FR" sz="2200" dirty="0"/>
              <a:t> power</a:t>
            </a:r>
          </a:p>
          <a:p>
            <a:r>
              <a:rPr lang="en-US" sz="2200" dirty="0"/>
              <a:t>Collects load data and publish it every 30 min (next day publication) through PLC</a:t>
            </a:r>
          </a:p>
          <a:p>
            <a:r>
              <a:rPr lang="en-US" sz="2200" dirty="0"/>
              <a:t>Local data available at a higher frequency (&gt; 3s) through custom protocol (~modulated UART) + very small local supply (&lt; 130mW)</a:t>
            </a:r>
          </a:p>
          <a:p>
            <a:endParaRPr lang="fr-FR" sz="2200" dirty="0"/>
          </a:p>
        </p:txBody>
      </p:sp>
      <p:pic>
        <p:nvPicPr>
          <p:cNvPr id="4" name="Picture 2" descr="Installation électrique et compteur Linky : quels changements ? | Legrand">
            <a:extLst>
              <a:ext uri="{FF2B5EF4-FFF2-40B4-BE49-F238E27FC236}">
                <a16:creationId xmlns:a16="http://schemas.microsoft.com/office/drawing/2014/main" id="{7EB499AB-1C8F-51DA-40F5-B059DF81F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544" y="1"/>
            <a:ext cx="2556456" cy="2556456"/>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a:extLst>
              <a:ext uri="{FF2B5EF4-FFF2-40B4-BE49-F238E27FC236}">
                <a16:creationId xmlns:a16="http://schemas.microsoft.com/office/drawing/2014/main" id="{B5D91112-A388-159F-9355-16D7B0B6AE2B}"/>
              </a:ext>
            </a:extLst>
          </p:cNvPr>
          <p:cNvSpPr txBox="1">
            <a:spLocks/>
          </p:cNvSpPr>
          <p:nvPr/>
        </p:nvSpPr>
        <p:spPr bwMode="auto">
          <a:xfrm>
            <a:off x="204537" y="4971603"/>
            <a:ext cx="8734926" cy="4075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6075" indent="-346075" algn="l" defTabSz="457200" rtl="0" eaLnBrk="0" fontAlgn="base" hangingPunct="0">
              <a:spcBef>
                <a:spcPts val="1800"/>
              </a:spcBef>
              <a:spcAft>
                <a:spcPct val="0"/>
              </a:spcAft>
              <a:buSzPct val="135000"/>
              <a:buBlip>
                <a:blip r:embed="rId3"/>
              </a:buBlip>
              <a:defRPr sz="2400" kern="1200">
                <a:solidFill>
                  <a:srgbClr val="543F6D"/>
                </a:solidFill>
                <a:latin typeface="+mn-lt"/>
                <a:ea typeface="MS PGothic" pitchFamily="34" charset="-128"/>
                <a:cs typeface="ＭＳ Ｐゴシック" charset="0"/>
              </a:defRPr>
            </a:lvl1pPr>
            <a:lvl2pPr marL="593725" indent="-182563" algn="l" defTabSz="457200" rtl="0" eaLnBrk="0" fontAlgn="base" hangingPunct="0">
              <a:spcBef>
                <a:spcPts val="800"/>
              </a:spcBef>
              <a:spcAft>
                <a:spcPct val="0"/>
              </a:spcAft>
              <a:buClr>
                <a:srgbClr val="595959"/>
              </a:buClr>
              <a:buFont typeface="Lucida Grande"/>
              <a:buChar char="–"/>
              <a:defRPr sz="2000" kern="1200">
                <a:solidFill>
                  <a:srgbClr val="543F6D"/>
                </a:solidFill>
                <a:latin typeface="+mn-lt"/>
                <a:ea typeface="MS PGothic" pitchFamily="34" charset="-128"/>
                <a:cs typeface="+mn-cs"/>
              </a:defRPr>
            </a:lvl2pPr>
            <a:lvl3pPr marL="822325" indent="-182563" algn="l" defTabSz="457200" rtl="0" eaLnBrk="0" fontAlgn="base" hangingPunct="0">
              <a:spcBef>
                <a:spcPts val="700"/>
              </a:spcBef>
              <a:spcAft>
                <a:spcPct val="0"/>
              </a:spcAft>
              <a:buClr>
                <a:srgbClr val="595959"/>
              </a:buClr>
              <a:buFont typeface="Wingdings" pitchFamily="2" charset="2"/>
              <a:buChar char="§"/>
              <a:defRPr kern="1200">
                <a:solidFill>
                  <a:srgbClr val="543F6D"/>
                </a:solidFill>
                <a:latin typeface="+mn-lt"/>
                <a:ea typeface="MS PGothic" pitchFamily="34" charset="-128"/>
                <a:cs typeface="+mn-cs"/>
              </a:defRPr>
            </a:lvl3pPr>
            <a:lvl4pPr marL="1050925" indent="-182563" algn="l" defTabSz="457200" rtl="0" eaLnBrk="0" fontAlgn="base" hangingPunct="0">
              <a:spcBef>
                <a:spcPts val="600"/>
              </a:spcBef>
              <a:spcAft>
                <a:spcPct val="0"/>
              </a:spcAft>
              <a:buClr>
                <a:srgbClr val="595959"/>
              </a:buClr>
              <a:buFont typeface="Arial" pitchFamily="34" charset="0"/>
              <a:buChar char="–"/>
              <a:defRPr sz="1600" kern="1200">
                <a:solidFill>
                  <a:srgbClr val="543F6D"/>
                </a:solidFill>
                <a:latin typeface="+mn-lt"/>
                <a:ea typeface="MS PGothic" pitchFamily="34" charset="-128"/>
                <a:cs typeface="+mn-cs"/>
              </a:defRPr>
            </a:lvl4pPr>
            <a:lvl5pPr marL="1233488" indent="-182563" algn="l" defTabSz="457200" rtl="0" eaLnBrk="0" fontAlgn="base" hangingPunct="0">
              <a:spcBef>
                <a:spcPts val="600"/>
              </a:spcBef>
              <a:spcAft>
                <a:spcPct val="0"/>
              </a:spcAft>
              <a:buClr>
                <a:srgbClr val="7F7F7F"/>
              </a:buClr>
              <a:buFont typeface="Wingdings" pitchFamily="2" charset="2"/>
              <a:buChar char="§"/>
              <a:defRPr sz="1600" kern="1200">
                <a:solidFill>
                  <a:srgbClr val="543F6D"/>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2200" dirty="0">
                <a:sym typeface="Wingdings" panose="05000000000000000000" pitchFamily="2" charset="2"/>
              </a:rPr>
              <a:t> </a:t>
            </a:r>
            <a:r>
              <a:rPr lang="fr-FR" sz="2200" b="1" dirty="0">
                <a:sym typeface="Wingdings" panose="05000000000000000000" pitchFamily="2" charset="2"/>
              </a:rPr>
              <a:t>Concept</a:t>
            </a:r>
            <a:r>
              <a:rPr lang="fr-FR" sz="2200" dirty="0">
                <a:sym typeface="Wingdings" panose="05000000000000000000" pitchFamily="2" charset="2"/>
              </a:rPr>
              <a:t> = monitor data in real time and </a:t>
            </a:r>
            <a:r>
              <a:rPr lang="fr-FR" sz="2200" dirty="0" err="1">
                <a:sym typeface="Wingdings" panose="05000000000000000000" pitchFamily="2" charset="2"/>
              </a:rPr>
              <a:t>disconnect</a:t>
            </a:r>
            <a:r>
              <a:rPr lang="fr-FR" sz="2200" dirty="0">
                <a:sym typeface="Wingdings" panose="05000000000000000000" pitchFamily="2" charset="2"/>
              </a:rPr>
              <a:t> </a:t>
            </a:r>
            <a:r>
              <a:rPr lang="fr-FR" sz="2200" dirty="0" err="1">
                <a:sym typeface="Wingdings" panose="05000000000000000000" pitchFamily="2" charset="2"/>
              </a:rPr>
              <a:t>specific</a:t>
            </a:r>
            <a:r>
              <a:rPr lang="fr-FR" sz="2200" dirty="0">
                <a:sym typeface="Wingdings" panose="05000000000000000000" pitchFamily="2" charset="2"/>
              </a:rPr>
              <a:t> </a:t>
            </a:r>
            <a:r>
              <a:rPr lang="fr-FR" sz="2200" dirty="0" err="1">
                <a:sym typeface="Wingdings" panose="05000000000000000000" pitchFamily="2" charset="2"/>
              </a:rPr>
              <a:t>loads</a:t>
            </a:r>
            <a:r>
              <a:rPr lang="fr-FR" sz="2200" dirty="0">
                <a:sym typeface="Wingdings" panose="05000000000000000000" pitchFamily="2" charset="2"/>
              </a:rPr>
              <a:t> (</a:t>
            </a:r>
            <a:r>
              <a:rPr lang="fr-FR" sz="2200" dirty="0" err="1">
                <a:sym typeface="Wingdings" panose="05000000000000000000" pitchFamily="2" charset="2"/>
              </a:rPr>
              <a:t>Evs</a:t>
            </a:r>
            <a:r>
              <a:rPr lang="fr-FR" sz="2200" dirty="0">
                <a:sym typeface="Wingdings" panose="05000000000000000000" pitchFamily="2" charset="2"/>
              </a:rPr>
              <a:t>, water </a:t>
            </a:r>
            <a:r>
              <a:rPr lang="fr-FR" sz="2200" dirty="0" err="1">
                <a:sym typeface="Wingdings" panose="05000000000000000000" pitchFamily="2" charset="2"/>
              </a:rPr>
              <a:t>heater</a:t>
            </a:r>
            <a:r>
              <a:rPr lang="fr-FR" sz="2200" dirty="0">
                <a:sym typeface="Wingdings" panose="05000000000000000000" pitchFamily="2" charset="2"/>
              </a:rPr>
              <a:t>) </a:t>
            </a:r>
            <a:r>
              <a:rPr lang="fr-FR" sz="2200" dirty="0" err="1">
                <a:sym typeface="Wingdings" panose="05000000000000000000" pitchFamily="2" charset="2"/>
              </a:rPr>
              <a:t>when</a:t>
            </a:r>
            <a:r>
              <a:rPr lang="fr-FR" sz="2200" dirty="0">
                <a:sym typeface="Wingdings" panose="05000000000000000000" pitchFamily="2" charset="2"/>
              </a:rPr>
              <a:t> </a:t>
            </a:r>
            <a:r>
              <a:rPr lang="fr-FR" sz="2200" dirty="0" err="1">
                <a:sym typeface="Wingdings" panose="05000000000000000000" pitchFamily="2" charset="2"/>
              </a:rPr>
              <a:t>overall</a:t>
            </a:r>
            <a:r>
              <a:rPr lang="fr-FR" sz="2200" dirty="0">
                <a:sym typeface="Wingdings" panose="05000000000000000000" pitchFamily="2" charset="2"/>
              </a:rPr>
              <a:t> power </a:t>
            </a:r>
            <a:r>
              <a:rPr lang="fr-FR" sz="2200" dirty="0" err="1">
                <a:sym typeface="Wingdings" panose="05000000000000000000" pitchFamily="2" charset="2"/>
              </a:rPr>
              <a:t>increases</a:t>
            </a:r>
            <a:r>
              <a:rPr lang="fr-FR" sz="2200" dirty="0">
                <a:sym typeface="Wingdings" panose="05000000000000000000" pitchFamily="2" charset="2"/>
              </a:rPr>
              <a:t> </a:t>
            </a:r>
            <a:r>
              <a:rPr lang="fr-FR" sz="2200" dirty="0" err="1">
                <a:sym typeface="Wingdings" panose="05000000000000000000" pitchFamily="2" charset="2"/>
              </a:rPr>
              <a:t>dangerously</a:t>
            </a:r>
            <a:endParaRPr lang="fr-FR" sz="2200" dirty="0"/>
          </a:p>
        </p:txBody>
      </p:sp>
    </p:spTree>
    <p:extLst>
      <p:ext uri="{BB962C8B-B14F-4D97-AF65-F5344CB8AC3E}">
        <p14:creationId xmlns:p14="http://schemas.microsoft.com/office/powerpoint/2010/main" val="133689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8724-5406-5A14-8BD3-53210B730EA3}"/>
              </a:ext>
            </a:extLst>
          </p:cNvPr>
          <p:cNvSpPr>
            <a:spLocks noGrp="1"/>
          </p:cNvSpPr>
          <p:nvPr>
            <p:ph type="title"/>
          </p:nvPr>
        </p:nvSpPr>
        <p:spPr/>
        <p:txBody>
          <a:bodyPr/>
          <a:lstStyle/>
          <a:p>
            <a:r>
              <a:rPr lang="en-US" dirty="0"/>
              <a:t>Connecting to the French Smart Meter</a:t>
            </a:r>
          </a:p>
        </p:txBody>
      </p:sp>
      <p:pic>
        <p:nvPicPr>
          <p:cNvPr id="4" name="Picture 3">
            <a:extLst>
              <a:ext uri="{FF2B5EF4-FFF2-40B4-BE49-F238E27FC236}">
                <a16:creationId xmlns:a16="http://schemas.microsoft.com/office/drawing/2014/main" id="{4A3A16A8-5775-8B1D-EC91-9BBFCBDC15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65714" y="1587961"/>
            <a:ext cx="5604087" cy="3112671"/>
          </a:xfrm>
          <a:prstGeom prst="rect">
            <a:avLst/>
          </a:prstGeom>
        </p:spPr>
      </p:pic>
      <p:sp>
        <p:nvSpPr>
          <p:cNvPr id="323" name="Rectangle 322">
            <a:extLst>
              <a:ext uri="{FF2B5EF4-FFF2-40B4-BE49-F238E27FC236}">
                <a16:creationId xmlns:a16="http://schemas.microsoft.com/office/drawing/2014/main" id="{E369B31D-21CE-DD5B-D2BC-F0294D175DDC}"/>
              </a:ext>
            </a:extLst>
          </p:cNvPr>
          <p:cNvSpPr/>
          <p:nvPr/>
        </p:nvSpPr>
        <p:spPr>
          <a:xfrm>
            <a:off x="3167758" y="3097369"/>
            <a:ext cx="895527" cy="19833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Rectangle 323">
            <a:extLst>
              <a:ext uri="{FF2B5EF4-FFF2-40B4-BE49-F238E27FC236}">
                <a16:creationId xmlns:a16="http://schemas.microsoft.com/office/drawing/2014/main" id="{1CA53DCA-D25E-A255-C8B1-4364EB131FF0}"/>
              </a:ext>
            </a:extLst>
          </p:cNvPr>
          <p:cNvSpPr/>
          <p:nvPr/>
        </p:nvSpPr>
        <p:spPr>
          <a:xfrm>
            <a:off x="4043209" y="3097369"/>
            <a:ext cx="2125192" cy="19833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8D7312D3-D558-440B-96B9-EE86E1DA353E}"/>
              </a:ext>
            </a:extLst>
          </p:cNvPr>
          <p:cNvSpPr/>
          <p:nvPr/>
        </p:nvSpPr>
        <p:spPr>
          <a:xfrm>
            <a:off x="1132583" y="1350992"/>
            <a:ext cx="4837217" cy="17978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TextBox 325">
            <a:extLst>
              <a:ext uri="{FF2B5EF4-FFF2-40B4-BE49-F238E27FC236}">
                <a16:creationId xmlns:a16="http://schemas.microsoft.com/office/drawing/2014/main" id="{15565928-E46E-6055-D991-8A320EEA9D0B}"/>
              </a:ext>
            </a:extLst>
          </p:cNvPr>
          <p:cNvSpPr txBox="1"/>
          <p:nvPr/>
        </p:nvSpPr>
        <p:spPr>
          <a:xfrm>
            <a:off x="12136569" y="5648881"/>
            <a:ext cx="1906668" cy="276999"/>
          </a:xfrm>
          <a:prstGeom prst="rect">
            <a:avLst/>
          </a:prstGeom>
          <a:no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a:solidFill>
                  <a:srgbClr val="00B050"/>
                </a:solidFill>
              </a:rPr>
              <a:t>Actuator</a:t>
            </a:r>
          </a:p>
        </p:txBody>
      </p:sp>
      <p:sp>
        <p:nvSpPr>
          <p:cNvPr id="327" name="TextBox 326">
            <a:extLst>
              <a:ext uri="{FF2B5EF4-FFF2-40B4-BE49-F238E27FC236}">
                <a16:creationId xmlns:a16="http://schemas.microsoft.com/office/drawing/2014/main" id="{A4EEFEFC-4F61-0E1A-B29D-8AE86C1058FE}"/>
              </a:ext>
            </a:extLst>
          </p:cNvPr>
          <p:cNvSpPr txBox="1"/>
          <p:nvPr/>
        </p:nvSpPr>
        <p:spPr>
          <a:xfrm rot="5400000">
            <a:off x="14431410" y="1150887"/>
            <a:ext cx="2220479" cy="277000"/>
          </a:xfrm>
          <a:prstGeom prst="rect">
            <a:avLst/>
          </a:prstGeom>
          <a:no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a:solidFill>
                  <a:srgbClr val="00B050"/>
                </a:solidFill>
              </a:rPr>
              <a:t>Power Supply</a:t>
            </a:r>
          </a:p>
        </p:txBody>
      </p:sp>
      <p:sp>
        <p:nvSpPr>
          <p:cNvPr id="328" name="TextBox 327">
            <a:extLst>
              <a:ext uri="{FF2B5EF4-FFF2-40B4-BE49-F238E27FC236}">
                <a16:creationId xmlns:a16="http://schemas.microsoft.com/office/drawing/2014/main" id="{9384B43E-C2CA-EE12-A69F-4D014B070998}"/>
              </a:ext>
            </a:extLst>
          </p:cNvPr>
          <p:cNvSpPr txBox="1"/>
          <p:nvPr/>
        </p:nvSpPr>
        <p:spPr>
          <a:xfrm>
            <a:off x="519451" y="4321796"/>
            <a:ext cx="1451017" cy="276999"/>
          </a:xfrm>
          <a:prstGeom prst="rect">
            <a:avLst/>
          </a:prstGeom>
          <a:solidFill>
            <a:srgbClr val="F2F2F2"/>
          </a:solid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dirty="0">
                <a:solidFill>
                  <a:srgbClr val="00B050"/>
                </a:solidFill>
              </a:rPr>
              <a:t>Demodulation</a:t>
            </a:r>
          </a:p>
        </p:txBody>
      </p:sp>
      <p:sp>
        <p:nvSpPr>
          <p:cNvPr id="329" name="TextBox 328">
            <a:extLst>
              <a:ext uri="{FF2B5EF4-FFF2-40B4-BE49-F238E27FC236}">
                <a16:creationId xmlns:a16="http://schemas.microsoft.com/office/drawing/2014/main" id="{437ED6FA-D18F-040F-6ADB-BE5823768E50}"/>
              </a:ext>
            </a:extLst>
          </p:cNvPr>
          <p:cNvSpPr txBox="1"/>
          <p:nvPr/>
        </p:nvSpPr>
        <p:spPr>
          <a:xfrm>
            <a:off x="9942969" y="5507008"/>
            <a:ext cx="1906668" cy="553998"/>
          </a:xfrm>
          <a:prstGeom prst="rect">
            <a:avLst/>
          </a:prstGeom>
          <a:noFill/>
        </p:spPr>
        <p:txBody>
          <a:bodyPr wrap="square" lIns="0" tIns="0" rIns="0" bIns="0">
            <a:spAutoFit/>
          </a:bodyPr>
          <a:lstStyle>
            <a:defPPr>
              <a:defRPr lang="en-US"/>
            </a:defPPr>
            <a:lvl1pPr>
              <a:defRPr b="1">
                <a:latin typeface="Times New Roman" panose="02020603050405020304" pitchFamily="18" charset="0"/>
                <a:cs typeface="Times New Roman" panose="02020603050405020304" pitchFamily="18" charset="0"/>
              </a:defRPr>
            </a:lvl1pPr>
          </a:lstStyle>
          <a:p>
            <a:pPr algn="ctr"/>
            <a:r>
              <a:rPr lang="en-US" dirty="0">
                <a:solidFill>
                  <a:srgbClr val="00B050"/>
                </a:solidFill>
              </a:rPr>
              <a:t>Communication</a:t>
            </a:r>
          </a:p>
          <a:p>
            <a:pPr algn="ctr"/>
            <a:r>
              <a:rPr lang="en-US" dirty="0">
                <a:solidFill>
                  <a:srgbClr val="00B050"/>
                </a:solidFill>
              </a:rPr>
              <a:t> &amp; Control</a:t>
            </a:r>
          </a:p>
        </p:txBody>
      </p:sp>
    </p:spTree>
    <p:extLst>
      <p:ext uri="{BB962C8B-B14F-4D97-AF65-F5344CB8AC3E}">
        <p14:creationId xmlns:p14="http://schemas.microsoft.com/office/powerpoint/2010/main" val="2343797000"/>
      </p:ext>
    </p:extLst>
  </p:cSld>
  <p:clrMapOvr>
    <a:masterClrMapping/>
  </p:clrMapOvr>
</p:sld>
</file>

<file path=ppt/theme/theme1.xml><?xml version="1.0" encoding="utf-8"?>
<a:theme xmlns:a="http://schemas.openxmlformats.org/drawingml/2006/main" name="ieee_presentation_template">
  <a:themeElements>
    <a:clrScheme name="IEEE Corporate">
      <a:dk1>
        <a:sysClr val="windowText" lastClr="000000"/>
      </a:dk1>
      <a:lt1>
        <a:sysClr val="window" lastClr="FFFFFF"/>
      </a:lt1>
      <a:dk2>
        <a:srgbClr val="00678F"/>
      </a:dk2>
      <a:lt2>
        <a:srgbClr val="EEECE1"/>
      </a:lt2>
      <a:accent1>
        <a:srgbClr val="0066A1"/>
      </a:accent1>
      <a:accent2>
        <a:srgbClr val="E37222"/>
      </a:accent2>
      <a:accent3>
        <a:srgbClr val="71953D"/>
      </a:accent3>
      <a:accent4>
        <a:srgbClr val="6B1F7C"/>
      </a:accent4>
      <a:accent5>
        <a:srgbClr val="009FDB"/>
      </a:accent5>
      <a:accent6>
        <a:srgbClr val="810031"/>
      </a:accent6>
      <a:hlink>
        <a:srgbClr val="0066A1"/>
      </a:hlink>
      <a:folHlink>
        <a:srgbClr val="541868"/>
      </a:folHlink>
    </a:clrScheme>
    <a:fontScheme name="Office">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ln>
          <a:noFill/>
        </a:ln>
      </a:spPr>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xml><?xml version="1.0" encoding="utf-8"?>
<customUI xmlns="http://schemas.microsoft.com/office/2006/01/customui">
  <ribbon>
    <tabs>
      <!-- Your tabs and controls go here -->
      <tab idMso="TabHome">
        <group id="customGroup1" label="Slide number / Total slide numbers">
          <button id="customButton1" label="Add slide number" size="large" onAction="AddSN" imageMso="QueryAppend"/>
          <button id="customButton2" label="Remove slide numbers" size="large" onAction="RemoveSN" imageMso="InkEraseMode"/>
        </group>
      </tab>
    </tabs>
  </ribbon>
</customUI>
</file>

<file path=docProps/app.xml><?xml version="1.0" encoding="utf-8"?>
<Properties xmlns="http://schemas.openxmlformats.org/officeDocument/2006/extended-properties" xmlns:vt="http://schemas.openxmlformats.org/officeDocument/2006/docPropsVTypes">
  <Template>ieee_presentation_template.pot</Template>
  <TotalTime>0</TotalTime>
  <Words>573</Words>
  <Application>Microsoft Office PowerPoint</Application>
  <PresentationFormat>On-screen Show (4:3)</PresentationFormat>
  <Paragraphs>126</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 </vt:lpstr>
      <vt:lpstr>Lucida Grande</vt:lpstr>
      <vt:lpstr>Arial</vt:lpstr>
      <vt:lpstr>Arial Black</vt:lpstr>
      <vt:lpstr>Calibri</vt:lpstr>
      <vt:lpstr>Times New Roman</vt:lpstr>
      <vt:lpstr>Verdana</vt:lpstr>
      <vt:lpstr>Wingdings</vt:lpstr>
      <vt:lpstr>ieee_presentation_template</vt:lpstr>
      <vt:lpstr>Collecting French Smart Meter Data for Residential Flexibility</vt:lpstr>
      <vt:lpstr>Introduction</vt:lpstr>
      <vt:lpstr> Residential Flexibility could help deferring the grid reinforcement</vt:lpstr>
      <vt:lpstr>Similarly…</vt:lpstr>
      <vt:lpstr> Residential Flexibility could help deferring the grid reinforcement</vt:lpstr>
      <vt:lpstr>Residential Flexibility</vt:lpstr>
      <vt:lpstr> Leveraging the French Smart Meter to enable Residential Flexibility   We proposed a device that:</vt:lpstr>
      <vt:lpstr>French Smart Meter</vt:lpstr>
      <vt:lpstr>Connecting to the French Smart Meter</vt:lpstr>
      <vt:lpstr>Connecting to the French Smart Meter</vt:lpstr>
      <vt:lpstr>Connecting to the French Smart Meter</vt:lpstr>
      <vt:lpstr>Connecting to the French Smart Meter</vt:lpstr>
      <vt:lpstr>Connecting to the French Smart Meter</vt:lpstr>
      <vt:lpstr>Challenge: Power Supply Strategy</vt:lpstr>
      <vt:lpstr>Experimental Results</vt:lpstr>
      <vt:lpstr>Experimentation</vt:lpstr>
      <vt:lpstr>Leveraging Smart Meter Data </vt:lpstr>
      <vt:lpstr>Leveraging Smart Meter Data </vt:lpstr>
      <vt:lpstr>Conclusions</vt:lpstr>
      <vt:lpstr>Thank you !</vt:lpstr>
    </vt:vector>
  </TitlesOfParts>
  <Company>IEEE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Engel, Lisa Lisa.</dc:creator>
  <cp:lastModifiedBy>Benoit Couraud</cp:lastModifiedBy>
  <cp:revision>228</cp:revision>
  <dcterms:created xsi:type="dcterms:W3CDTF">2012-11-14T18:53:32Z</dcterms:created>
  <dcterms:modified xsi:type="dcterms:W3CDTF">2023-10-26T13:50:31Z</dcterms:modified>
</cp:coreProperties>
</file>